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tags/tag3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4"/>
  </p:sldMasterIdLst>
  <p:notesMasterIdLst>
    <p:notesMasterId r:id="rId42"/>
  </p:notesMasterIdLst>
  <p:handoutMasterIdLst>
    <p:handoutMasterId r:id="rId43"/>
  </p:handoutMasterIdLst>
  <p:sldIdLst>
    <p:sldId id="262" r:id="rId5"/>
    <p:sldId id="4250" r:id="rId6"/>
    <p:sldId id="4287" r:id="rId7"/>
    <p:sldId id="269" r:id="rId8"/>
    <p:sldId id="4246" r:id="rId9"/>
    <p:sldId id="271" r:id="rId10"/>
    <p:sldId id="4263" r:id="rId11"/>
    <p:sldId id="4266" r:id="rId12"/>
    <p:sldId id="4267" r:id="rId13"/>
    <p:sldId id="4269" r:id="rId14"/>
    <p:sldId id="4268" r:id="rId15"/>
    <p:sldId id="4270" r:id="rId16"/>
    <p:sldId id="4271" r:id="rId17"/>
    <p:sldId id="272" r:id="rId18"/>
    <p:sldId id="4247" r:id="rId19"/>
    <p:sldId id="4265" r:id="rId20"/>
    <p:sldId id="4264" r:id="rId21"/>
    <p:sldId id="4277" r:id="rId22"/>
    <p:sldId id="274" r:id="rId23"/>
    <p:sldId id="4272" r:id="rId24"/>
    <p:sldId id="4288" r:id="rId25"/>
    <p:sldId id="4278" r:id="rId26"/>
    <p:sldId id="4273" r:id="rId27"/>
    <p:sldId id="4274" r:id="rId28"/>
    <p:sldId id="270" r:id="rId29"/>
    <p:sldId id="4275" r:id="rId30"/>
    <p:sldId id="4245" r:id="rId31"/>
    <p:sldId id="4279" r:id="rId32"/>
    <p:sldId id="4280" r:id="rId33"/>
    <p:sldId id="4171" r:id="rId34"/>
    <p:sldId id="4286" r:id="rId35"/>
    <p:sldId id="4289" r:id="rId36"/>
    <p:sldId id="4276" r:id="rId37"/>
    <p:sldId id="4281" r:id="rId38"/>
    <p:sldId id="4284" r:id="rId39"/>
    <p:sldId id="4282" r:id="rId40"/>
    <p:sldId id="4283" r:id="rId41"/>
  </p:sldIdLst>
  <p:sldSz cx="12192000" cy="6858000"/>
  <p:notesSz cx="6735763" cy="9866313"/>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i, Punit" initials="JP" lastIdx="21" clrIdx="0">
    <p:extLst>
      <p:ext uri="{19B8F6BF-5375-455C-9EA6-DF929625EA0E}">
        <p15:presenceInfo xmlns:p15="http://schemas.microsoft.com/office/powerpoint/2012/main" userId="S-1-5-21-57989841-2146980981-682003330-1615251" providerId="AD"/>
      </p:ext>
    </p:extLst>
  </p:cmAuthor>
  <p:cmAuthor id="2" name="Ramupillai, Rageshwary" initials="RR" lastIdx="10" clrIdx="1">
    <p:extLst>
      <p:ext uri="{19B8F6BF-5375-455C-9EA6-DF929625EA0E}">
        <p15:presenceInfo xmlns:p15="http://schemas.microsoft.com/office/powerpoint/2012/main" userId="S::Rageshwary.Ramupillai@bluescope.com::ff9889de-7183-4be0-b296-9d94d5c93f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65E"/>
    <a:srgbClr val="213A39"/>
    <a:srgbClr val="E6E6E6"/>
    <a:srgbClr val="84B4AB"/>
    <a:srgbClr val="2C7661"/>
    <a:srgbClr val="FFFFFF"/>
    <a:srgbClr val="00483E"/>
    <a:srgbClr val="5B988F"/>
    <a:srgbClr val="D9F4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8AC13-A2E5-4B22-9A4C-0781B7FFBDDB}" v="853" dt="2023-03-21T00:24:40.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6" autoAdjust="0"/>
    <p:restoredTop sz="94660"/>
  </p:normalViewPr>
  <p:slideViewPr>
    <p:cSldViewPr snapToGrid="0">
      <p:cViewPr varScale="1">
        <p:scale>
          <a:sx n="105" d="100"/>
          <a:sy n="105" d="100"/>
        </p:scale>
        <p:origin x="468" y="96"/>
      </p:cViewPr>
      <p:guideLst/>
    </p:cSldViewPr>
  </p:slideViewPr>
  <p:notesTextViewPr>
    <p:cViewPr>
      <p:scale>
        <a:sx n="3" d="2"/>
        <a:sy n="3" d="2"/>
      </p:scale>
      <p:origin x="0" y="0"/>
    </p:cViewPr>
  </p:notesTextViewPr>
  <p:sorterViewPr>
    <p:cViewPr>
      <p:scale>
        <a:sx n="120" d="100"/>
        <a:sy n="120" d="100"/>
      </p:scale>
      <p:origin x="0" y="0"/>
    </p:cViewPr>
  </p:sorterViewPr>
  <p:notesViewPr>
    <p:cSldViewPr snapToGrid="0">
      <p:cViewPr varScale="1">
        <p:scale>
          <a:sx n="79" d="100"/>
          <a:sy n="79" d="100"/>
        </p:scale>
        <p:origin x="333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ge, Shaun" userId="539539b3-dbf7-4fbf-84e0-9f64847b08bf" providerId="ADAL" clId="{6C48AC13-A2E5-4B22-9A4C-0781B7FFBDDB}"/>
    <pc:docChg chg="undo custSel modSld">
      <pc:chgData name="Page, Shaun" userId="539539b3-dbf7-4fbf-84e0-9f64847b08bf" providerId="ADAL" clId="{6C48AC13-A2E5-4B22-9A4C-0781B7FFBDDB}" dt="2023-03-21T02:06:46.042" v="4391" actId="122"/>
      <pc:docMkLst>
        <pc:docMk/>
      </pc:docMkLst>
      <pc:sldChg chg="addSp modSp mod setBg">
        <pc:chgData name="Page, Shaun" userId="539539b3-dbf7-4fbf-84e0-9f64847b08bf" providerId="ADAL" clId="{6C48AC13-A2E5-4B22-9A4C-0781B7FFBDDB}" dt="2023-03-20T22:29:34.381" v="3467"/>
        <pc:sldMkLst>
          <pc:docMk/>
          <pc:sldMk cId="1376112160" sldId="262"/>
        </pc:sldMkLst>
        <pc:spChg chg="mod">
          <ac:chgData name="Page, Shaun" userId="539539b3-dbf7-4fbf-84e0-9f64847b08bf" providerId="ADAL" clId="{6C48AC13-A2E5-4B22-9A4C-0781B7FFBDDB}" dt="2023-03-20T19:31:17.998" v="99" actId="2711"/>
          <ac:spMkLst>
            <pc:docMk/>
            <pc:sldMk cId="1376112160" sldId="262"/>
            <ac:spMk id="2" creationId="{00000000-0000-0000-0000-000000000000}"/>
          </ac:spMkLst>
        </pc:spChg>
        <pc:spChg chg="add mod">
          <ac:chgData name="Page, Shaun" userId="539539b3-dbf7-4fbf-84e0-9f64847b08bf" providerId="ADAL" clId="{6C48AC13-A2E5-4B22-9A4C-0781B7FFBDDB}" dt="2023-03-20T19:32:03.552" v="110" actId="1076"/>
          <ac:spMkLst>
            <pc:docMk/>
            <pc:sldMk cId="1376112160" sldId="262"/>
            <ac:spMk id="3" creationId="{976A8E48-3ED7-1B1F-821B-7A036833B03F}"/>
          </ac:spMkLst>
        </pc:spChg>
        <pc:spChg chg="mod">
          <ac:chgData name="Page, Shaun" userId="539539b3-dbf7-4fbf-84e0-9f64847b08bf" providerId="ADAL" clId="{6C48AC13-A2E5-4B22-9A4C-0781B7FFBDDB}" dt="2023-03-20T19:31:23.103" v="100" actId="2711"/>
          <ac:spMkLst>
            <pc:docMk/>
            <pc:sldMk cId="1376112160" sldId="262"/>
            <ac:spMk id="10" creationId="{CBC5E818-DC14-4AFD-9E75-3CFDC3B78998}"/>
          </ac:spMkLst>
        </pc:spChg>
        <pc:spChg chg="mod">
          <ac:chgData name="Page, Shaun" userId="539539b3-dbf7-4fbf-84e0-9f64847b08bf" providerId="ADAL" clId="{6C48AC13-A2E5-4B22-9A4C-0781B7FFBDDB}" dt="2023-03-20T19:31:30.347" v="102" actId="14100"/>
          <ac:spMkLst>
            <pc:docMk/>
            <pc:sldMk cId="1376112160" sldId="262"/>
            <ac:spMk id="12" creationId="{BF82CC49-6CF1-4262-ACB6-0BADD857144B}"/>
          </ac:spMkLst>
        </pc:spChg>
      </pc:sldChg>
      <pc:sldChg chg="modSp mod">
        <pc:chgData name="Page, Shaun" userId="539539b3-dbf7-4fbf-84e0-9f64847b08bf" providerId="ADAL" clId="{6C48AC13-A2E5-4B22-9A4C-0781B7FFBDDB}" dt="2023-03-20T19:34:06.413" v="144" actId="2711"/>
        <pc:sldMkLst>
          <pc:docMk/>
          <pc:sldMk cId="718789062" sldId="269"/>
        </pc:sldMkLst>
        <pc:spChg chg="mod">
          <ac:chgData name="Page, Shaun" userId="539539b3-dbf7-4fbf-84e0-9f64847b08bf" providerId="ADAL" clId="{6C48AC13-A2E5-4B22-9A4C-0781B7FFBDDB}" dt="2023-03-20T19:34:06.413" v="144" actId="2711"/>
          <ac:spMkLst>
            <pc:docMk/>
            <pc:sldMk cId="718789062" sldId="269"/>
            <ac:spMk id="5" creationId="{35F9B1B8-6B78-4ACF-BB53-2E6AE8265B78}"/>
          </ac:spMkLst>
        </pc:spChg>
      </pc:sldChg>
      <pc:sldChg chg="addSp modSp mod">
        <pc:chgData name="Page, Shaun" userId="539539b3-dbf7-4fbf-84e0-9f64847b08bf" providerId="ADAL" clId="{6C48AC13-A2E5-4B22-9A4C-0781B7FFBDDB}" dt="2023-03-20T21:21:23.106" v="1745" actId="20577"/>
        <pc:sldMkLst>
          <pc:docMk/>
          <pc:sldMk cId="1040065048" sldId="270"/>
        </pc:sldMkLst>
        <pc:spChg chg="add mod">
          <ac:chgData name="Page, Shaun" userId="539539b3-dbf7-4fbf-84e0-9f64847b08bf" providerId="ADAL" clId="{6C48AC13-A2E5-4B22-9A4C-0781B7FFBDDB}" dt="2023-03-20T21:21:06.240" v="1731" actId="1076"/>
          <ac:spMkLst>
            <pc:docMk/>
            <pc:sldMk cId="1040065048" sldId="270"/>
            <ac:spMk id="2" creationId="{4280736D-D1C5-76E8-9A80-A78ADEBF0D37}"/>
          </ac:spMkLst>
        </pc:spChg>
        <pc:spChg chg="mod">
          <ac:chgData name="Page, Shaun" userId="539539b3-dbf7-4fbf-84e0-9f64847b08bf" providerId="ADAL" clId="{6C48AC13-A2E5-4B22-9A4C-0781B7FFBDDB}" dt="2023-03-20T21:21:23.106" v="1745" actId="20577"/>
          <ac:spMkLst>
            <pc:docMk/>
            <pc:sldMk cId="1040065048" sldId="270"/>
            <ac:spMk id="5" creationId="{8310E18A-3168-44FA-96C1-09A9CDEB8BFB}"/>
          </ac:spMkLst>
        </pc:spChg>
      </pc:sldChg>
      <pc:sldChg chg="modSp mod">
        <pc:chgData name="Page, Shaun" userId="539539b3-dbf7-4fbf-84e0-9f64847b08bf" providerId="ADAL" clId="{6C48AC13-A2E5-4B22-9A4C-0781B7FFBDDB}" dt="2023-03-20T22:31:02.921" v="3499" actId="20577"/>
        <pc:sldMkLst>
          <pc:docMk/>
          <pc:sldMk cId="669181460" sldId="271"/>
        </pc:sldMkLst>
        <pc:spChg chg="mod">
          <ac:chgData name="Page, Shaun" userId="539539b3-dbf7-4fbf-84e0-9f64847b08bf" providerId="ADAL" clId="{6C48AC13-A2E5-4B22-9A4C-0781B7FFBDDB}" dt="2023-03-20T22:31:02.921" v="3499" actId="20577"/>
          <ac:spMkLst>
            <pc:docMk/>
            <pc:sldMk cId="669181460" sldId="271"/>
            <ac:spMk id="5" creationId="{3FEF018A-73D6-42B3-A9BF-D8E48979ABC2}"/>
          </ac:spMkLst>
        </pc:spChg>
      </pc:sldChg>
      <pc:sldChg chg="modSp mod">
        <pc:chgData name="Page, Shaun" userId="539539b3-dbf7-4fbf-84e0-9f64847b08bf" providerId="ADAL" clId="{6C48AC13-A2E5-4B22-9A4C-0781B7FFBDDB}" dt="2023-03-21T02:04:06.028" v="4386" actId="20577"/>
        <pc:sldMkLst>
          <pc:docMk/>
          <pc:sldMk cId="1664956863" sldId="272"/>
        </pc:sldMkLst>
        <pc:spChg chg="mod">
          <ac:chgData name="Page, Shaun" userId="539539b3-dbf7-4fbf-84e0-9f64847b08bf" providerId="ADAL" clId="{6C48AC13-A2E5-4B22-9A4C-0781B7FFBDDB}" dt="2023-03-21T02:04:06.028" v="4386" actId="20577"/>
          <ac:spMkLst>
            <pc:docMk/>
            <pc:sldMk cId="1664956863" sldId="272"/>
            <ac:spMk id="5" creationId="{36D548C5-415A-4D6D-BB27-254528B15116}"/>
          </ac:spMkLst>
        </pc:spChg>
      </pc:sldChg>
      <pc:sldChg chg="modSp mod">
        <pc:chgData name="Page, Shaun" userId="539539b3-dbf7-4fbf-84e0-9f64847b08bf" providerId="ADAL" clId="{6C48AC13-A2E5-4B22-9A4C-0781B7FFBDDB}" dt="2023-03-20T20:11:53.340" v="775" actId="2711"/>
        <pc:sldMkLst>
          <pc:docMk/>
          <pc:sldMk cId="1223324302" sldId="274"/>
        </pc:sldMkLst>
        <pc:spChg chg="mod">
          <ac:chgData name="Page, Shaun" userId="539539b3-dbf7-4fbf-84e0-9f64847b08bf" providerId="ADAL" clId="{6C48AC13-A2E5-4B22-9A4C-0781B7FFBDDB}" dt="2023-03-20T20:11:53.340" v="775" actId="2711"/>
          <ac:spMkLst>
            <pc:docMk/>
            <pc:sldMk cId="1223324302" sldId="274"/>
            <ac:spMk id="5" creationId="{7759EC42-D24E-451E-B1D4-B8B81B54A1C9}"/>
          </ac:spMkLst>
        </pc:spChg>
      </pc:sldChg>
      <pc:sldChg chg="modSp mod">
        <pc:chgData name="Page, Shaun" userId="539539b3-dbf7-4fbf-84e0-9f64847b08bf" providerId="ADAL" clId="{6C48AC13-A2E5-4B22-9A4C-0781B7FFBDDB}" dt="2023-03-20T21:25:40.703" v="1761" actId="2711"/>
        <pc:sldMkLst>
          <pc:docMk/>
          <pc:sldMk cId="922452899" sldId="4171"/>
        </pc:sldMkLst>
        <pc:spChg chg="mod">
          <ac:chgData name="Page, Shaun" userId="539539b3-dbf7-4fbf-84e0-9f64847b08bf" providerId="ADAL" clId="{6C48AC13-A2E5-4B22-9A4C-0781B7FFBDDB}" dt="2023-03-20T21:25:40.703" v="1761" actId="2711"/>
          <ac:spMkLst>
            <pc:docMk/>
            <pc:sldMk cId="922452899" sldId="4171"/>
            <ac:spMk id="5" creationId="{17ADD124-CADB-4501-ADF1-A18A81C937D6}"/>
          </ac:spMkLst>
        </pc:spChg>
      </pc:sldChg>
      <pc:sldChg chg="modSp mod">
        <pc:chgData name="Page, Shaun" userId="539539b3-dbf7-4fbf-84e0-9f64847b08bf" providerId="ADAL" clId="{6C48AC13-A2E5-4B22-9A4C-0781B7FFBDDB}" dt="2023-03-20T21:20:55.185" v="1729" actId="20577"/>
        <pc:sldMkLst>
          <pc:docMk/>
          <pc:sldMk cId="2338564120" sldId="4245"/>
        </pc:sldMkLst>
        <pc:spChg chg="mod">
          <ac:chgData name="Page, Shaun" userId="539539b3-dbf7-4fbf-84e0-9f64847b08bf" providerId="ADAL" clId="{6C48AC13-A2E5-4B22-9A4C-0781B7FFBDDB}" dt="2023-03-20T21:20:55.185" v="1729" actId="20577"/>
          <ac:spMkLst>
            <pc:docMk/>
            <pc:sldMk cId="2338564120" sldId="4245"/>
            <ac:spMk id="5" creationId="{D5F435AF-873C-4EB4-A377-B06CE75527B6}"/>
          </ac:spMkLst>
        </pc:spChg>
      </pc:sldChg>
      <pc:sldChg chg="modSp mod">
        <pc:chgData name="Page, Shaun" userId="539539b3-dbf7-4fbf-84e0-9f64847b08bf" providerId="ADAL" clId="{6C48AC13-A2E5-4B22-9A4C-0781B7FFBDDB}" dt="2023-03-20T22:30:44.389" v="3495" actId="14100"/>
        <pc:sldMkLst>
          <pc:docMk/>
          <pc:sldMk cId="1248498454" sldId="4246"/>
        </pc:sldMkLst>
        <pc:spChg chg="mod">
          <ac:chgData name="Page, Shaun" userId="539539b3-dbf7-4fbf-84e0-9f64847b08bf" providerId="ADAL" clId="{6C48AC13-A2E5-4B22-9A4C-0781B7FFBDDB}" dt="2023-03-20T19:35:23.255" v="167" actId="2711"/>
          <ac:spMkLst>
            <pc:docMk/>
            <pc:sldMk cId="1248498454" sldId="4246"/>
            <ac:spMk id="2" creationId="{9A0F7F89-CCCA-46AB-8240-A8074D5C59E6}"/>
          </ac:spMkLst>
        </pc:spChg>
        <pc:spChg chg="mod">
          <ac:chgData name="Page, Shaun" userId="539539b3-dbf7-4fbf-84e0-9f64847b08bf" providerId="ADAL" clId="{6C48AC13-A2E5-4B22-9A4C-0781B7FFBDDB}" dt="2023-03-20T19:34:10.305" v="145" actId="2711"/>
          <ac:spMkLst>
            <pc:docMk/>
            <pc:sldMk cId="1248498454" sldId="4246"/>
            <ac:spMk id="4" creationId="{C28BEF1E-3269-4269-861B-C018F5285DF7}"/>
          </ac:spMkLst>
        </pc:spChg>
        <pc:spChg chg="mod">
          <ac:chgData name="Page, Shaun" userId="539539b3-dbf7-4fbf-84e0-9f64847b08bf" providerId="ADAL" clId="{6C48AC13-A2E5-4B22-9A4C-0781B7FFBDDB}" dt="2023-03-20T22:30:44.389" v="3495" actId="14100"/>
          <ac:spMkLst>
            <pc:docMk/>
            <pc:sldMk cId="1248498454" sldId="4246"/>
            <ac:spMk id="9" creationId="{BBD6B121-3DED-478E-8F8B-BB77A4422B95}"/>
          </ac:spMkLst>
        </pc:spChg>
        <pc:picChg chg="mod modCrop">
          <ac:chgData name="Page, Shaun" userId="539539b3-dbf7-4fbf-84e0-9f64847b08bf" providerId="ADAL" clId="{6C48AC13-A2E5-4B22-9A4C-0781B7FFBDDB}" dt="2023-03-20T19:24:06.929" v="51" actId="1038"/>
          <ac:picMkLst>
            <pc:docMk/>
            <pc:sldMk cId="1248498454" sldId="4246"/>
            <ac:picMk id="11" creationId="{27A53BF5-64A9-42DE-964B-47BDA81B388D}"/>
          </ac:picMkLst>
        </pc:picChg>
        <pc:picChg chg="mod">
          <ac:chgData name="Page, Shaun" userId="539539b3-dbf7-4fbf-84e0-9f64847b08bf" providerId="ADAL" clId="{6C48AC13-A2E5-4B22-9A4C-0781B7FFBDDB}" dt="2023-03-20T19:24:03.578" v="46" actId="1037"/>
          <ac:picMkLst>
            <pc:docMk/>
            <pc:sldMk cId="1248498454" sldId="4246"/>
            <ac:picMk id="15" creationId="{829938F4-EDAB-461B-8150-F62C96B0404B}"/>
          </ac:picMkLst>
        </pc:picChg>
        <pc:picChg chg="mod">
          <ac:chgData name="Page, Shaun" userId="539539b3-dbf7-4fbf-84e0-9f64847b08bf" providerId="ADAL" clId="{6C48AC13-A2E5-4B22-9A4C-0781B7FFBDDB}" dt="2023-03-20T19:24:03.578" v="46" actId="1037"/>
          <ac:picMkLst>
            <pc:docMk/>
            <pc:sldMk cId="1248498454" sldId="4246"/>
            <ac:picMk id="17" creationId="{646DDDF2-0C8F-4756-8B43-BDB4494A1B42}"/>
          </ac:picMkLst>
        </pc:picChg>
        <pc:picChg chg="mod">
          <ac:chgData name="Page, Shaun" userId="539539b3-dbf7-4fbf-84e0-9f64847b08bf" providerId="ADAL" clId="{6C48AC13-A2E5-4B22-9A4C-0781B7FFBDDB}" dt="2023-03-20T19:24:03.578" v="46" actId="1037"/>
          <ac:picMkLst>
            <pc:docMk/>
            <pc:sldMk cId="1248498454" sldId="4246"/>
            <ac:picMk id="19" creationId="{1F5012A7-50CF-47F2-9194-AD5E5C1DB1AB}"/>
          </ac:picMkLst>
        </pc:picChg>
      </pc:sldChg>
      <pc:sldChg chg="modSp mod">
        <pc:chgData name="Page, Shaun" userId="539539b3-dbf7-4fbf-84e0-9f64847b08bf" providerId="ADAL" clId="{6C48AC13-A2E5-4B22-9A4C-0781B7FFBDDB}" dt="2023-03-21T02:04:20.074" v="4387" actId="2711"/>
        <pc:sldMkLst>
          <pc:docMk/>
          <pc:sldMk cId="3565677996" sldId="4247"/>
        </pc:sldMkLst>
        <pc:spChg chg="mod">
          <ac:chgData name="Page, Shaun" userId="539539b3-dbf7-4fbf-84e0-9f64847b08bf" providerId="ADAL" clId="{6C48AC13-A2E5-4B22-9A4C-0781B7FFBDDB}" dt="2023-03-21T02:04:20.074" v="4387" actId="2711"/>
          <ac:spMkLst>
            <pc:docMk/>
            <pc:sldMk cId="3565677996" sldId="4247"/>
            <ac:spMk id="7" creationId="{D784267D-78B5-4C87-8BBE-2B3997FC19D8}"/>
          </ac:spMkLst>
        </pc:spChg>
        <pc:graphicFrameChg chg="mod modGraphic">
          <ac:chgData name="Page, Shaun" userId="539539b3-dbf7-4fbf-84e0-9f64847b08bf" providerId="ADAL" clId="{6C48AC13-A2E5-4B22-9A4C-0781B7FFBDDB}" dt="2023-03-20T19:45:45.518" v="348" actId="404"/>
          <ac:graphicFrameMkLst>
            <pc:docMk/>
            <pc:sldMk cId="3565677996" sldId="4247"/>
            <ac:graphicFrameMk id="20" creationId="{48012D75-A732-4E46-93F0-236CC27FA332}"/>
          </ac:graphicFrameMkLst>
        </pc:graphicFrameChg>
      </pc:sldChg>
      <pc:sldChg chg="modSp mod">
        <pc:chgData name="Page, Shaun" userId="539539b3-dbf7-4fbf-84e0-9f64847b08bf" providerId="ADAL" clId="{6C48AC13-A2E5-4B22-9A4C-0781B7FFBDDB}" dt="2023-03-20T22:23:07.361" v="2675" actId="20577"/>
        <pc:sldMkLst>
          <pc:docMk/>
          <pc:sldMk cId="1731151230" sldId="4250"/>
        </pc:sldMkLst>
        <pc:spChg chg="mod">
          <ac:chgData name="Page, Shaun" userId="539539b3-dbf7-4fbf-84e0-9f64847b08bf" providerId="ADAL" clId="{6C48AC13-A2E5-4B22-9A4C-0781B7FFBDDB}" dt="2023-03-20T19:31:37.482" v="103" actId="2711"/>
          <ac:spMkLst>
            <pc:docMk/>
            <pc:sldMk cId="1731151230" sldId="4250"/>
            <ac:spMk id="2" creationId="{00000000-0000-0000-0000-000000000000}"/>
          </ac:spMkLst>
        </pc:spChg>
        <pc:spChg chg="mod">
          <ac:chgData name="Page, Shaun" userId="539539b3-dbf7-4fbf-84e0-9f64847b08bf" providerId="ADAL" clId="{6C48AC13-A2E5-4B22-9A4C-0781B7FFBDDB}" dt="2023-03-20T22:23:07.361" v="2675" actId="20577"/>
          <ac:spMkLst>
            <pc:docMk/>
            <pc:sldMk cId="1731151230" sldId="4250"/>
            <ac:spMk id="25" creationId="{D48B3FE8-8067-469A-9AA4-DBEA2491DDFF}"/>
          </ac:spMkLst>
        </pc:spChg>
      </pc:sldChg>
      <pc:sldChg chg="modSp mod">
        <pc:chgData name="Page, Shaun" userId="539539b3-dbf7-4fbf-84e0-9f64847b08bf" providerId="ADAL" clId="{6C48AC13-A2E5-4B22-9A4C-0781B7FFBDDB}" dt="2023-03-20T19:37:30.155" v="215" actId="404"/>
        <pc:sldMkLst>
          <pc:docMk/>
          <pc:sldMk cId="1859880648" sldId="4263"/>
        </pc:sldMkLst>
        <pc:spChg chg="mod">
          <ac:chgData name="Page, Shaun" userId="539539b3-dbf7-4fbf-84e0-9f64847b08bf" providerId="ADAL" clId="{6C48AC13-A2E5-4B22-9A4C-0781B7FFBDDB}" dt="2023-03-20T19:36:16.900" v="181" actId="2711"/>
          <ac:spMkLst>
            <pc:docMk/>
            <pc:sldMk cId="1859880648" sldId="4263"/>
            <ac:spMk id="4" creationId="{C28BEF1E-3269-4269-861B-C018F5285DF7}"/>
          </ac:spMkLst>
        </pc:spChg>
        <pc:spChg chg="mod">
          <ac:chgData name="Page, Shaun" userId="539539b3-dbf7-4fbf-84e0-9f64847b08bf" providerId="ADAL" clId="{6C48AC13-A2E5-4B22-9A4C-0781B7FFBDDB}" dt="2023-03-20T19:37:13.700" v="211" actId="404"/>
          <ac:spMkLst>
            <pc:docMk/>
            <pc:sldMk cId="1859880648" sldId="4263"/>
            <ac:spMk id="14" creationId="{FCC08EA7-7387-40F8-B766-BDE7D33C7A71}"/>
          </ac:spMkLst>
        </pc:spChg>
        <pc:spChg chg="mod">
          <ac:chgData name="Page, Shaun" userId="539539b3-dbf7-4fbf-84e0-9f64847b08bf" providerId="ADAL" clId="{6C48AC13-A2E5-4B22-9A4C-0781B7FFBDDB}" dt="2023-03-20T19:37:27.572" v="214" actId="404"/>
          <ac:spMkLst>
            <pc:docMk/>
            <pc:sldMk cId="1859880648" sldId="4263"/>
            <ac:spMk id="19" creationId="{E2C4539C-9704-4B0F-BBB3-F78DFD72F6DD}"/>
          </ac:spMkLst>
        </pc:spChg>
        <pc:spChg chg="mod">
          <ac:chgData name="Page, Shaun" userId="539539b3-dbf7-4fbf-84e0-9f64847b08bf" providerId="ADAL" clId="{6C48AC13-A2E5-4B22-9A4C-0781B7FFBDDB}" dt="2023-03-20T19:36:20.224" v="182" actId="2711"/>
          <ac:spMkLst>
            <pc:docMk/>
            <pc:sldMk cId="1859880648" sldId="4263"/>
            <ac:spMk id="20" creationId="{CECEF735-0D66-46F6-9C7C-B46BDB463543}"/>
          </ac:spMkLst>
        </pc:spChg>
        <pc:spChg chg="mod">
          <ac:chgData name="Page, Shaun" userId="539539b3-dbf7-4fbf-84e0-9f64847b08bf" providerId="ADAL" clId="{6C48AC13-A2E5-4B22-9A4C-0781B7FFBDDB}" dt="2023-03-20T19:36:22.120" v="183" actId="2711"/>
          <ac:spMkLst>
            <pc:docMk/>
            <pc:sldMk cId="1859880648" sldId="4263"/>
            <ac:spMk id="21" creationId="{DFBBF185-9A06-4D0D-99DF-334C3E3DC79F}"/>
          </ac:spMkLst>
        </pc:spChg>
        <pc:graphicFrameChg chg="mod modGraphic">
          <ac:chgData name="Page, Shaun" userId="539539b3-dbf7-4fbf-84e0-9f64847b08bf" providerId="ADAL" clId="{6C48AC13-A2E5-4B22-9A4C-0781B7FFBDDB}" dt="2023-03-20T19:37:30.155" v="215" actId="404"/>
          <ac:graphicFrameMkLst>
            <pc:docMk/>
            <pc:sldMk cId="1859880648" sldId="4263"/>
            <ac:graphicFrameMk id="16" creationId="{9105500F-4594-44D1-8558-A189D5995424}"/>
          </ac:graphicFrameMkLst>
        </pc:graphicFrameChg>
      </pc:sldChg>
      <pc:sldChg chg="addSp modSp mod">
        <pc:chgData name="Page, Shaun" userId="539539b3-dbf7-4fbf-84e0-9f64847b08bf" providerId="ADAL" clId="{6C48AC13-A2E5-4B22-9A4C-0781B7FFBDDB}" dt="2023-03-20T20:03:26.132" v="717" actId="20577"/>
        <pc:sldMkLst>
          <pc:docMk/>
          <pc:sldMk cId="2166776301" sldId="4264"/>
        </pc:sldMkLst>
        <pc:spChg chg="mod">
          <ac:chgData name="Page, Shaun" userId="539539b3-dbf7-4fbf-84e0-9f64847b08bf" providerId="ADAL" clId="{6C48AC13-A2E5-4B22-9A4C-0781B7FFBDDB}" dt="2023-03-20T20:02:45.688" v="659"/>
          <ac:spMkLst>
            <pc:docMk/>
            <pc:sldMk cId="2166776301" sldId="4264"/>
            <ac:spMk id="5" creationId="{3ACF9F61-BB3E-9D46-8392-F88820FCF793}"/>
          </ac:spMkLst>
        </pc:spChg>
        <pc:spChg chg="mod">
          <ac:chgData name="Page, Shaun" userId="539539b3-dbf7-4fbf-84e0-9f64847b08bf" providerId="ADAL" clId="{6C48AC13-A2E5-4B22-9A4C-0781B7FFBDDB}" dt="2023-03-20T19:52:20.021" v="460" actId="2711"/>
          <ac:spMkLst>
            <pc:docMk/>
            <pc:sldMk cId="2166776301" sldId="4264"/>
            <ac:spMk id="7" creationId="{D784267D-78B5-4C87-8BBE-2B3997FC19D8}"/>
          </ac:spMkLst>
        </pc:spChg>
        <pc:spChg chg="mod">
          <ac:chgData name="Page, Shaun" userId="539539b3-dbf7-4fbf-84e0-9f64847b08bf" providerId="ADAL" clId="{6C48AC13-A2E5-4B22-9A4C-0781B7FFBDDB}" dt="2023-03-20T20:03:26.132" v="717" actId="20577"/>
          <ac:spMkLst>
            <pc:docMk/>
            <pc:sldMk cId="2166776301" sldId="4264"/>
            <ac:spMk id="8" creationId="{A436B286-0566-7F5D-8DF3-7B5D5CC0CFD0}"/>
          </ac:spMkLst>
        </pc:spChg>
        <pc:spChg chg="mod">
          <ac:chgData name="Page, Shaun" userId="539539b3-dbf7-4fbf-84e0-9f64847b08bf" providerId="ADAL" clId="{6C48AC13-A2E5-4B22-9A4C-0781B7FFBDDB}" dt="2023-03-20T19:52:31.603" v="463" actId="404"/>
          <ac:spMkLst>
            <pc:docMk/>
            <pc:sldMk cId="2166776301" sldId="4264"/>
            <ac:spMk id="12" creationId="{02C609C2-BE36-4D12-83DD-0C154DD6A42D}"/>
          </ac:spMkLst>
        </pc:spChg>
        <pc:grpChg chg="add mod">
          <ac:chgData name="Page, Shaun" userId="539539b3-dbf7-4fbf-84e0-9f64847b08bf" providerId="ADAL" clId="{6C48AC13-A2E5-4B22-9A4C-0781B7FFBDDB}" dt="2023-03-20T20:02:49.896" v="660" actId="1076"/>
          <ac:grpSpMkLst>
            <pc:docMk/>
            <pc:sldMk cId="2166776301" sldId="4264"/>
            <ac:grpSpMk id="2" creationId="{C3372E05-5609-D93C-2CED-910402A3B7E4}"/>
          </ac:grpSpMkLst>
        </pc:grpChg>
        <pc:graphicFrameChg chg="modGraphic">
          <ac:chgData name="Page, Shaun" userId="539539b3-dbf7-4fbf-84e0-9f64847b08bf" providerId="ADAL" clId="{6C48AC13-A2E5-4B22-9A4C-0781B7FFBDDB}" dt="2023-03-20T20:02:04.593" v="658" actId="20577"/>
          <ac:graphicFrameMkLst>
            <pc:docMk/>
            <pc:sldMk cId="2166776301" sldId="4264"/>
            <ac:graphicFrameMk id="3" creationId="{7D1D97B2-88E9-4C4A-91EC-CE133318B3CC}"/>
          </ac:graphicFrameMkLst>
        </pc:graphicFrameChg>
      </pc:sldChg>
      <pc:sldChg chg="addSp modSp mod">
        <pc:chgData name="Page, Shaun" userId="539539b3-dbf7-4fbf-84e0-9f64847b08bf" providerId="ADAL" clId="{6C48AC13-A2E5-4B22-9A4C-0781B7FFBDDB}" dt="2023-03-20T19:51:47.019" v="459" actId="20577"/>
        <pc:sldMkLst>
          <pc:docMk/>
          <pc:sldMk cId="518322927" sldId="4265"/>
        </pc:sldMkLst>
        <pc:spChg chg="add mod">
          <ac:chgData name="Page, Shaun" userId="539539b3-dbf7-4fbf-84e0-9f64847b08bf" providerId="ADAL" clId="{6C48AC13-A2E5-4B22-9A4C-0781B7FFBDDB}" dt="2023-03-20T19:50:39.014" v="402"/>
          <ac:spMkLst>
            <pc:docMk/>
            <pc:sldMk cId="518322927" sldId="4265"/>
            <ac:spMk id="3" creationId="{84EC9BAD-47E0-A682-9FBF-94267CEBEFE2}"/>
          </ac:spMkLst>
        </pc:spChg>
        <pc:spChg chg="add mod">
          <ac:chgData name="Page, Shaun" userId="539539b3-dbf7-4fbf-84e0-9f64847b08bf" providerId="ADAL" clId="{6C48AC13-A2E5-4B22-9A4C-0781B7FFBDDB}" dt="2023-03-20T19:51:47.019" v="459" actId="20577"/>
          <ac:spMkLst>
            <pc:docMk/>
            <pc:sldMk cId="518322927" sldId="4265"/>
            <ac:spMk id="4" creationId="{06B0FE23-113D-5494-5892-22CB1D5CE951}"/>
          </ac:spMkLst>
        </pc:spChg>
        <pc:spChg chg="mod">
          <ac:chgData name="Page, Shaun" userId="539539b3-dbf7-4fbf-84e0-9f64847b08bf" providerId="ADAL" clId="{6C48AC13-A2E5-4B22-9A4C-0781B7FFBDDB}" dt="2023-03-20T19:46:59.923" v="349" actId="2711"/>
          <ac:spMkLst>
            <pc:docMk/>
            <pc:sldMk cId="518322927" sldId="4265"/>
            <ac:spMk id="7" creationId="{D784267D-78B5-4C87-8BBE-2B3997FC19D8}"/>
          </ac:spMkLst>
        </pc:spChg>
        <pc:spChg chg="mod">
          <ac:chgData name="Page, Shaun" userId="539539b3-dbf7-4fbf-84e0-9f64847b08bf" providerId="ADAL" clId="{6C48AC13-A2E5-4B22-9A4C-0781B7FFBDDB}" dt="2023-03-20T19:47:22.054" v="378" actId="6549"/>
          <ac:spMkLst>
            <pc:docMk/>
            <pc:sldMk cId="518322927" sldId="4265"/>
            <ac:spMk id="12" creationId="{02C609C2-BE36-4D12-83DD-0C154DD6A42D}"/>
          </ac:spMkLst>
        </pc:spChg>
        <pc:grpChg chg="add mod">
          <ac:chgData name="Page, Shaun" userId="539539b3-dbf7-4fbf-84e0-9f64847b08bf" providerId="ADAL" clId="{6C48AC13-A2E5-4B22-9A4C-0781B7FFBDDB}" dt="2023-03-20T19:50:46.908" v="405" actId="1076"/>
          <ac:grpSpMkLst>
            <pc:docMk/>
            <pc:sldMk cId="518322927" sldId="4265"/>
            <ac:grpSpMk id="2" creationId="{18CB250E-1E98-3658-D1B1-3983FF308F2E}"/>
          </ac:grpSpMkLst>
        </pc:grpChg>
        <pc:picChg chg="mod ord">
          <ac:chgData name="Page, Shaun" userId="539539b3-dbf7-4fbf-84e0-9f64847b08bf" providerId="ADAL" clId="{6C48AC13-A2E5-4B22-9A4C-0781B7FFBDDB}" dt="2023-03-20T19:50:54.640" v="408" actId="1076"/>
          <ac:picMkLst>
            <pc:docMk/>
            <pc:sldMk cId="518322927" sldId="4265"/>
            <ac:picMk id="8" creationId="{51F5BFF9-7AF3-4F10-8953-F592CF6ECBAA}"/>
          </ac:picMkLst>
        </pc:picChg>
        <pc:picChg chg="mod">
          <ac:chgData name="Page, Shaun" userId="539539b3-dbf7-4fbf-84e0-9f64847b08bf" providerId="ADAL" clId="{6C48AC13-A2E5-4B22-9A4C-0781B7FFBDDB}" dt="2023-03-20T19:48:21.885" v="387" actId="1076"/>
          <ac:picMkLst>
            <pc:docMk/>
            <pc:sldMk cId="518322927" sldId="4265"/>
            <ac:picMk id="9" creationId="{82A42087-114F-47C7-92D0-40F184C5A180}"/>
          </ac:picMkLst>
        </pc:picChg>
        <pc:picChg chg="mod">
          <ac:chgData name="Page, Shaun" userId="539539b3-dbf7-4fbf-84e0-9f64847b08bf" providerId="ADAL" clId="{6C48AC13-A2E5-4B22-9A4C-0781B7FFBDDB}" dt="2023-03-20T19:50:51.250" v="407" actId="1076"/>
          <ac:picMkLst>
            <pc:docMk/>
            <pc:sldMk cId="518322927" sldId="4265"/>
            <ac:picMk id="15" creationId="{21552BCA-0969-4720-8672-0756CAB6067E}"/>
          </ac:picMkLst>
        </pc:picChg>
        <pc:picChg chg="mod">
          <ac:chgData name="Page, Shaun" userId="539539b3-dbf7-4fbf-84e0-9f64847b08bf" providerId="ADAL" clId="{6C48AC13-A2E5-4B22-9A4C-0781B7FFBDDB}" dt="2023-03-20T19:50:31.661" v="401" actId="1076"/>
          <ac:picMkLst>
            <pc:docMk/>
            <pc:sldMk cId="518322927" sldId="4265"/>
            <ac:picMk id="16" creationId="{D36D0740-3072-4945-9539-8FB823B5B3E1}"/>
          </ac:picMkLst>
        </pc:picChg>
      </pc:sldChg>
      <pc:sldChg chg="modSp mod">
        <pc:chgData name="Page, Shaun" userId="539539b3-dbf7-4fbf-84e0-9f64847b08bf" providerId="ADAL" clId="{6C48AC13-A2E5-4B22-9A4C-0781B7FFBDDB}" dt="2023-03-20T19:38:40.721" v="237" actId="20577"/>
        <pc:sldMkLst>
          <pc:docMk/>
          <pc:sldMk cId="2864509998" sldId="4266"/>
        </pc:sldMkLst>
        <pc:spChg chg="mod">
          <ac:chgData name="Page, Shaun" userId="539539b3-dbf7-4fbf-84e0-9f64847b08bf" providerId="ADAL" clId="{6C48AC13-A2E5-4B22-9A4C-0781B7FFBDDB}" dt="2023-03-20T19:37:45.779" v="218" actId="20577"/>
          <ac:spMkLst>
            <pc:docMk/>
            <pc:sldMk cId="2864509998" sldId="4266"/>
            <ac:spMk id="4" creationId="{C28BEF1E-3269-4269-861B-C018F5285DF7}"/>
          </ac:spMkLst>
        </pc:spChg>
        <pc:spChg chg="mod">
          <ac:chgData name="Page, Shaun" userId="539539b3-dbf7-4fbf-84e0-9f64847b08bf" providerId="ADAL" clId="{6C48AC13-A2E5-4B22-9A4C-0781B7FFBDDB}" dt="2023-03-20T19:31:09.294" v="98" actId="1076"/>
          <ac:spMkLst>
            <pc:docMk/>
            <pc:sldMk cId="2864509998" sldId="4266"/>
            <ac:spMk id="11" creationId="{F4F8E7BA-EFEF-441B-B77B-433EF74CAA61}"/>
          </ac:spMkLst>
        </pc:spChg>
        <pc:spChg chg="mod">
          <ac:chgData name="Page, Shaun" userId="539539b3-dbf7-4fbf-84e0-9f64847b08bf" providerId="ADAL" clId="{6C48AC13-A2E5-4B22-9A4C-0781B7FFBDDB}" dt="2023-03-20T19:38:40.721" v="237" actId="20577"/>
          <ac:spMkLst>
            <pc:docMk/>
            <pc:sldMk cId="2864509998" sldId="4266"/>
            <ac:spMk id="14" creationId="{FCC08EA7-7387-40F8-B766-BDE7D33C7A71}"/>
          </ac:spMkLst>
        </pc:spChg>
        <pc:graphicFrameChg chg="mod modGraphic">
          <ac:chgData name="Page, Shaun" userId="539539b3-dbf7-4fbf-84e0-9f64847b08bf" providerId="ADAL" clId="{6C48AC13-A2E5-4B22-9A4C-0781B7FFBDDB}" dt="2023-03-20T19:30:54.473" v="94" actId="404"/>
          <ac:graphicFrameMkLst>
            <pc:docMk/>
            <pc:sldMk cId="2864509998" sldId="4266"/>
            <ac:graphicFrameMk id="22" creationId="{FE17D5C2-2231-4161-8BE4-0EEE89D4C629}"/>
          </ac:graphicFrameMkLst>
        </pc:graphicFrameChg>
      </pc:sldChg>
      <pc:sldChg chg="modSp mod">
        <pc:chgData name="Page, Shaun" userId="539539b3-dbf7-4fbf-84e0-9f64847b08bf" providerId="ADAL" clId="{6C48AC13-A2E5-4B22-9A4C-0781B7FFBDDB}" dt="2023-03-21T02:05:12.080" v="4390" actId="2711"/>
        <pc:sldMkLst>
          <pc:docMk/>
          <pc:sldMk cId="2755977066" sldId="4267"/>
        </pc:sldMkLst>
        <pc:spChg chg="mod">
          <ac:chgData name="Page, Shaun" userId="539539b3-dbf7-4fbf-84e0-9f64847b08bf" providerId="ADAL" clId="{6C48AC13-A2E5-4B22-9A4C-0781B7FFBDDB}" dt="2023-03-21T02:05:01.902" v="4388" actId="2711"/>
          <ac:spMkLst>
            <pc:docMk/>
            <pc:sldMk cId="2755977066" sldId="4267"/>
            <ac:spMk id="4" creationId="{C28BEF1E-3269-4269-861B-C018F5285DF7}"/>
          </ac:spMkLst>
        </pc:spChg>
        <pc:spChg chg="mod">
          <ac:chgData name="Page, Shaun" userId="539539b3-dbf7-4fbf-84e0-9f64847b08bf" providerId="ADAL" clId="{6C48AC13-A2E5-4B22-9A4C-0781B7FFBDDB}" dt="2023-03-21T02:05:09.319" v="4389" actId="2711"/>
          <ac:spMkLst>
            <pc:docMk/>
            <pc:sldMk cId="2755977066" sldId="4267"/>
            <ac:spMk id="7" creationId="{19FB0654-CC39-45F3-A344-AC55C291C5DE}"/>
          </ac:spMkLst>
        </pc:spChg>
        <pc:spChg chg="mod">
          <ac:chgData name="Page, Shaun" userId="539539b3-dbf7-4fbf-84e0-9f64847b08bf" providerId="ADAL" clId="{6C48AC13-A2E5-4B22-9A4C-0781B7FFBDDB}" dt="2023-03-20T19:38:52.454" v="238" actId="2711"/>
          <ac:spMkLst>
            <pc:docMk/>
            <pc:sldMk cId="2755977066" sldId="4267"/>
            <ac:spMk id="14" creationId="{FCC08EA7-7387-40F8-B766-BDE7D33C7A71}"/>
          </ac:spMkLst>
        </pc:spChg>
        <pc:spChg chg="mod">
          <ac:chgData name="Page, Shaun" userId="539539b3-dbf7-4fbf-84e0-9f64847b08bf" providerId="ADAL" clId="{6C48AC13-A2E5-4B22-9A4C-0781B7FFBDDB}" dt="2023-03-21T02:05:12.080" v="4390" actId="2711"/>
          <ac:spMkLst>
            <pc:docMk/>
            <pc:sldMk cId="2755977066" sldId="4267"/>
            <ac:spMk id="23" creationId="{1AAFBD6D-0E75-46D8-9C7A-202526C092AE}"/>
          </ac:spMkLst>
        </pc:spChg>
        <pc:spChg chg="mod">
          <ac:chgData name="Page, Shaun" userId="539539b3-dbf7-4fbf-84e0-9f64847b08bf" providerId="ADAL" clId="{6C48AC13-A2E5-4B22-9A4C-0781B7FFBDDB}" dt="2023-03-20T19:39:39.899" v="246" actId="14100"/>
          <ac:spMkLst>
            <pc:docMk/>
            <pc:sldMk cId="2755977066" sldId="4267"/>
            <ac:spMk id="25" creationId="{1F1E823D-6DE1-4744-BFF6-575F0ECF7418}"/>
          </ac:spMkLst>
        </pc:spChg>
        <pc:spChg chg="mod">
          <ac:chgData name="Page, Shaun" userId="539539b3-dbf7-4fbf-84e0-9f64847b08bf" providerId="ADAL" clId="{6C48AC13-A2E5-4B22-9A4C-0781B7FFBDDB}" dt="2023-03-20T19:39:12.608" v="242" actId="404"/>
          <ac:spMkLst>
            <pc:docMk/>
            <pc:sldMk cId="2755977066" sldId="4267"/>
            <ac:spMk id="28" creationId="{A02BAE5B-FC49-449A-B512-B9450BF91DA6}"/>
          </ac:spMkLst>
        </pc:spChg>
        <pc:spChg chg="mod">
          <ac:chgData name="Page, Shaun" userId="539539b3-dbf7-4fbf-84e0-9f64847b08bf" providerId="ADAL" clId="{6C48AC13-A2E5-4B22-9A4C-0781B7FFBDDB}" dt="2023-03-20T19:39:09.090" v="241" actId="404"/>
          <ac:spMkLst>
            <pc:docMk/>
            <pc:sldMk cId="2755977066" sldId="4267"/>
            <ac:spMk id="34" creationId="{FDFAF2F4-05CB-4123-B4D9-F98AEFA8DD4B}"/>
          </ac:spMkLst>
        </pc:spChg>
        <pc:picChg chg="mod modCrop">
          <ac:chgData name="Page, Shaun" userId="539539b3-dbf7-4fbf-84e0-9f64847b08bf" providerId="ADAL" clId="{6C48AC13-A2E5-4B22-9A4C-0781B7FFBDDB}" dt="2023-03-20T19:40:02.429" v="252" actId="1038"/>
          <ac:picMkLst>
            <pc:docMk/>
            <pc:sldMk cId="2755977066" sldId="4267"/>
            <ac:picMk id="9" creationId="{FA17BBC1-72EC-4B76-B7CF-6F5CAFFE1CB2}"/>
          </ac:picMkLst>
        </pc:picChg>
        <pc:picChg chg="mod modCrop">
          <ac:chgData name="Page, Shaun" userId="539539b3-dbf7-4fbf-84e0-9f64847b08bf" providerId="ADAL" clId="{6C48AC13-A2E5-4B22-9A4C-0781B7FFBDDB}" dt="2023-03-20T19:40:01.375" v="250" actId="1038"/>
          <ac:picMkLst>
            <pc:docMk/>
            <pc:sldMk cId="2755977066" sldId="4267"/>
            <ac:picMk id="36" creationId="{7EC4A45F-9402-4D08-8843-4F2633AD56AB}"/>
          </ac:picMkLst>
        </pc:picChg>
      </pc:sldChg>
      <pc:sldChg chg="modSp mod">
        <pc:chgData name="Page, Shaun" userId="539539b3-dbf7-4fbf-84e0-9f64847b08bf" providerId="ADAL" clId="{6C48AC13-A2E5-4B22-9A4C-0781B7FFBDDB}" dt="2023-03-20T19:42:21.261" v="274" actId="404"/>
        <pc:sldMkLst>
          <pc:docMk/>
          <pc:sldMk cId="2230342544" sldId="4268"/>
        </pc:sldMkLst>
        <pc:spChg chg="mod">
          <ac:chgData name="Page, Shaun" userId="539539b3-dbf7-4fbf-84e0-9f64847b08bf" providerId="ADAL" clId="{6C48AC13-A2E5-4B22-9A4C-0781B7FFBDDB}" dt="2023-03-20T19:41:47.243" v="266" actId="2711"/>
          <ac:spMkLst>
            <pc:docMk/>
            <pc:sldMk cId="2230342544" sldId="4268"/>
            <ac:spMk id="4" creationId="{C28BEF1E-3269-4269-861B-C018F5285DF7}"/>
          </ac:spMkLst>
        </pc:spChg>
        <pc:spChg chg="mod">
          <ac:chgData name="Page, Shaun" userId="539539b3-dbf7-4fbf-84e0-9f64847b08bf" providerId="ADAL" clId="{6C48AC13-A2E5-4B22-9A4C-0781B7FFBDDB}" dt="2023-03-20T19:42:11.446" v="272" actId="1076"/>
          <ac:spMkLst>
            <pc:docMk/>
            <pc:sldMk cId="2230342544" sldId="4268"/>
            <ac:spMk id="17" creationId="{12E850FC-B94B-4BA8-B234-AAF63519DCDD}"/>
          </ac:spMkLst>
        </pc:spChg>
        <pc:spChg chg="mod">
          <ac:chgData name="Page, Shaun" userId="539539b3-dbf7-4fbf-84e0-9f64847b08bf" providerId="ADAL" clId="{6C48AC13-A2E5-4B22-9A4C-0781B7FFBDDB}" dt="2023-03-20T19:42:02.822" v="270" actId="404"/>
          <ac:spMkLst>
            <pc:docMk/>
            <pc:sldMk cId="2230342544" sldId="4268"/>
            <ac:spMk id="24" creationId="{560A1918-BA59-472D-A63C-DB1CB2696110}"/>
          </ac:spMkLst>
        </pc:spChg>
        <pc:spChg chg="mod">
          <ac:chgData name="Page, Shaun" userId="539539b3-dbf7-4fbf-84e0-9f64847b08bf" providerId="ADAL" clId="{6C48AC13-A2E5-4B22-9A4C-0781B7FFBDDB}" dt="2023-03-20T19:42:21.261" v="274" actId="404"/>
          <ac:spMkLst>
            <pc:docMk/>
            <pc:sldMk cId="2230342544" sldId="4268"/>
            <ac:spMk id="31" creationId="{6BF553DA-5C6E-4E55-85E9-385AAA4D6790}"/>
          </ac:spMkLst>
        </pc:spChg>
      </pc:sldChg>
      <pc:sldChg chg="modSp mod">
        <pc:chgData name="Page, Shaun" userId="539539b3-dbf7-4fbf-84e0-9f64847b08bf" providerId="ADAL" clId="{6C48AC13-A2E5-4B22-9A4C-0781B7FFBDDB}" dt="2023-03-20T19:41:39.410" v="265" actId="404"/>
        <pc:sldMkLst>
          <pc:docMk/>
          <pc:sldMk cId="2202835865" sldId="4269"/>
        </pc:sldMkLst>
        <pc:spChg chg="mod">
          <ac:chgData name="Page, Shaun" userId="539539b3-dbf7-4fbf-84e0-9f64847b08bf" providerId="ADAL" clId="{6C48AC13-A2E5-4B22-9A4C-0781B7FFBDDB}" dt="2023-03-20T19:40:18.100" v="253" actId="2711"/>
          <ac:spMkLst>
            <pc:docMk/>
            <pc:sldMk cId="2202835865" sldId="4269"/>
            <ac:spMk id="4" creationId="{C28BEF1E-3269-4269-861B-C018F5285DF7}"/>
          </ac:spMkLst>
        </pc:spChg>
        <pc:spChg chg="mod">
          <ac:chgData name="Page, Shaun" userId="539539b3-dbf7-4fbf-84e0-9f64847b08bf" providerId="ADAL" clId="{6C48AC13-A2E5-4B22-9A4C-0781B7FFBDDB}" dt="2023-03-20T19:41:21.580" v="263" actId="6549"/>
          <ac:spMkLst>
            <pc:docMk/>
            <pc:sldMk cId="2202835865" sldId="4269"/>
            <ac:spMk id="24" creationId="{560A1918-BA59-472D-A63C-DB1CB2696110}"/>
          </ac:spMkLst>
        </pc:spChg>
        <pc:spChg chg="mod">
          <ac:chgData name="Page, Shaun" userId="539539b3-dbf7-4fbf-84e0-9f64847b08bf" providerId="ADAL" clId="{6C48AC13-A2E5-4B22-9A4C-0781B7FFBDDB}" dt="2023-03-20T19:41:39.410" v="265" actId="404"/>
          <ac:spMkLst>
            <pc:docMk/>
            <pc:sldMk cId="2202835865" sldId="4269"/>
            <ac:spMk id="31" creationId="{6BF553DA-5C6E-4E55-85E9-385AAA4D6790}"/>
          </ac:spMkLst>
        </pc:spChg>
        <pc:spChg chg="mod">
          <ac:chgData name="Page, Shaun" userId="539539b3-dbf7-4fbf-84e0-9f64847b08bf" providerId="ADAL" clId="{6C48AC13-A2E5-4B22-9A4C-0781B7FFBDDB}" dt="2023-03-20T19:41:03.821" v="262" actId="14100"/>
          <ac:spMkLst>
            <pc:docMk/>
            <pc:sldMk cId="2202835865" sldId="4269"/>
            <ac:spMk id="36" creationId="{62665EE0-429B-4BA4-88BC-5D58DC3AC69D}"/>
          </ac:spMkLst>
        </pc:spChg>
        <pc:spChg chg="mod">
          <ac:chgData name="Page, Shaun" userId="539539b3-dbf7-4fbf-84e0-9f64847b08bf" providerId="ADAL" clId="{6C48AC13-A2E5-4B22-9A4C-0781B7FFBDDB}" dt="2023-03-20T19:40:41.435" v="258" actId="2711"/>
          <ac:spMkLst>
            <pc:docMk/>
            <pc:sldMk cId="2202835865" sldId="4269"/>
            <ac:spMk id="37" creationId="{D340F954-62C2-4B9E-8CAD-A6F47DF4B276}"/>
          </ac:spMkLst>
        </pc:spChg>
      </pc:sldChg>
      <pc:sldChg chg="modSp mod">
        <pc:chgData name="Page, Shaun" userId="539539b3-dbf7-4fbf-84e0-9f64847b08bf" providerId="ADAL" clId="{6C48AC13-A2E5-4B22-9A4C-0781B7FFBDDB}" dt="2023-03-20T19:43:57.867" v="322" actId="1076"/>
        <pc:sldMkLst>
          <pc:docMk/>
          <pc:sldMk cId="1832169395" sldId="4270"/>
        </pc:sldMkLst>
        <pc:spChg chg="mod">
          <ac:chgData name="Page, Shaun" userId="539539b3-dbf7-4fbf-84e0-9f64847b08bf" providerId="ADAL" clId="{6C48AC13-A2E5-4B22-9A4C-0781B7FFBDDB}" dt="2023-03-20T19:43:47.378" v="320" actId="1076"/>
          <ac:spMkLst>
            <pc:docMk/>
            <pc:sldMk cId="1832169395" sldId="4270"/>
            <ac:spMk id="2" creationId="{1E23656B-6770-474F-945F-54E6CB2C268F}"/>
          </ac:spMkLst>
        </pc:spChg>
        <pc:spChg chg="mod">
          <ac:chgData name="Page, Shaun" userId="539539b3-dbf7-4fbf-84e0-9f64847b08bf" providerId="ADAL" clId="{6C48AC13-A2E5-4B22-9A4C-0781B7FFBDDB}" dt="2023-03-20T19:42:34.256" v="275" actId="2711"/>
          <ac:spMkLst>
            <pc:docMk/>
            <pc:sldMk cId="1832169395" sldId="4270"/>
            <ac:spMk id="4" creationId="{C28BEF1E-3269-4269-861B-C018F5285DF7}"/>
          </ac:spMkLst>
        </pc:spChg>
        <pc:spChg chg="mod">
          <ac:chgData name="Page, Shaun" userId="539539b3-dbf7-4fbf-84e0-9f64847b08bf" providerId="ADAL" clId="{6C48AC13-A2E5-4B22-9A4C-0781B7FFBDDB}" dt="2023-03-20T19:42:37.066" v="276" actId="2711"/>
          <ac:spMkLst>
            <pc:docMk/>
            <pc:sldMk cId="1832169395" sldId="4270"/>
            <ac:spMk id="7" creationId="{19FB0654-CC39-45F3-A344-AC55C291C5DE}"/>
          </ac:spMkLst>
        </pc:spChg>
        <pc:spChg chg="mod">
          <ac:chgData name="Page, Shaun" userId="539539b3-dbf7-4fbf-84e0-9f64847b08bf" providerId="ADAL" clId="{6C48AC13-A2E5-4B22-9A4C-0781B7FFBDDB}" dt="2023-03-20T19:43:57.867" v="322" actId="1076"/>
          <ac:spMkLst>
            <pc:docMk/>
            <pc:sldMk cId="1832169395" sldId="4270"/>
            <ac:spMk id="14" creationId="{FCC08EA7-7387-40F8-B766-BDE7D33C7A71}"/>
          </ac:spMkLst>
        </pc:spChg>
        <pc:spChg chg="mod">
          <ac:chgData name="Page, Shaun" userId="539539b3-dbf7-4fbf-84e0-9f64847b08bf" providerId="ADAL" clId="{6C48AC13-A2E5-4B22-9A4C-0781B7FFBDDB}" dt="2023-03-20T19:42:39.201" v="277" actId="2711"/>
          <ac:spMkLst>
            <pc:docMk/>
            <pc:sldMk cId="1832169395" sldId="4270"/>
            <ac:spMk id="23" creationId="{1AAFBD6D-0E75-46D8-9C7A-202526C092AE}"/>
          </ac:spMkLst>
        </pc:spChg>
        <pc:spChg chg="mod">
          <ac:chgData name="Page, Shaun" userId="539539b3-dbf7-4fbf-84e0-9f64847b08bf" providerId="ADAL" clId="{6C48AC13-A2E5-4B22-9A4C-0781B7FFBDDB}" dt="2023-03-20T19:42:45.762" v="281" actId="404"/>
          <ac:spMkLst>
            <pc:docMk/>
            <pc:sldMk cId="1832169395" sldId="4270"/>
            <ac:spMk id="28" creationId="{A02BAE5B-FC49-449A-B512-B9450BF91DA6}"/>
          </ac:spMkLst>
        </pc:spChg>
        <pc:spChg chg="mod">
          <ac:chgData name="Page, Shaun" userId="539539b3-dbf7-4fbf-84e0-9f64847b08bf" providerId="ADAL" clId="{6C48AC13-A2E5-4B22-9A4C-0781B7FFBDDB}" dt="2023-03-20T19:43:52.728" v="321" actId="1076"/>
          <ac:spMkLst>
            <pc:docMk/>
            <pc:sldMk cId="1832169395" sldId="4270"/>
            <ac:spMk id="38" creationId="{7629A93A-91DB-4006-8458-D5C499F9A8B5}"/>
          </ac:spMkLst>
        </pc:spChg>
        <pc:spChg chg="mod">
          <ac:chgData name="Page, Shaun" userId="539539b3-dbf7-4fbf-84e0-9f64847b08bf" providerId="ADAL" clId="{6C48AC13-A2E5-4B22-9A4C-0781B7FFBDDB}" dt="2023-03-20T19:42:41.553" v="279" actId="404"/>
          <ac:spMkLst>
            <pc:docMk/>
            <pc:sldMk cId="1832169395" sldId="4270"/>
            <ac:spMk id="41" creationId="{4922F299-D91D-4EC0-AF30-CAC5EF7CABBA}"/>
          </ac:spMkLst>
        </pc:spChg>
      </pc:sldChg>
      <pc:sldChg chg="modSp mod">
        <pc:chgData name="Page, Shaun" userId="539539b3-dbf7-4fbf-84e0-9f64847b08bf" providerId="ADAL" clId="{6C48AC13-A2E5-4B22-9A4C-0781B7FFBDDB}" dt="2023-03-20T19:45:28.770" v="345" actId="20577"/>
        <pc:sldMkLst>
          <pc:docMk/>
          <pc:sldMk cId="386446815" sldId="4271"/>
        </pc:sldMkLst>
        <pc:spChg chg="mod">
          <ac:chgData name="Page, Shaun" userId="539539b3-dbf7-4fbf-84e0-9f64847b08bf" providerId="ADAL" clId="{6C48AC13-A2E5-4B22-9A4C-0781B7FFBDDB}" dt="2023-03-20T19:44:13.564" v="323" actId="2711"/>
          <ac:spMkLst>
            <pc:docMk/>
            <pc:sldMk cId="386446815" sldId="4271"/>
            <ac:spMk id="4" creationId="{C28BEF1E-3269-4269-861B-C018F5285DF7}"/>
          </ac:spMkLst>
        </pc:spChg>
        <pc:spChg chg="mod">
          <ac:chgData name="Page, Shaun" userId="539539b3-dbf7-4fbf-84e0-9f64847b08bf" providerId="ADAL" clId="{6C48AC13-A2E5-4B22-9A4C-0781B7FFBDDB}" dt="2023-03-20T19:44:20.217" v="327" actId="404"/>
          <ac:spMkLst>
            <pc:docMk/>
            <pc:sldMk cId="386446815" sldId="4271"/>
            <ac:spMk id="7" creationId="{19FB0654-CC39-45F3-A344-AC55C291C5DE}"/>
          </ac:spMkLst>
        </pc:spChg>
        <pc:spChg chg="mod">
          <ac:chgData name="Page, Shaun" userId="539539b3-dbf7-4fbf-84e0-9f64847b08bf" providerId="ADAL" clId="{6C48AC13-A2E5-4B22-9A4C-0781B7FFBDDB}" dt="2023-03-20T19:45:28.770" v="345" actId="20577"/>
          <ac:spMkLst>
            <pc:docMk/>
            <pc:sldMk cId="386446815" sldId="4271"/>
            <ac:spMk id="14" creationId="{FCC08EA7-7387-40F8-B766-BDE7D33C7A71}"/>
          </ac:spMkLst>
        </pc:spChg>
        <pc:spChg chg="mod">
          <ac:chgData name="Page, Shaun" userId="539539b3-dbf7-4fbf-84e0-9f64847b08bf" providerId="ADAL" clId="{6C48AC13-A2E5-4B22-9A4C-0781B7FFBDDB}" dt="2023-03-20T19:44:16.936" v="325" actId="404"/>
          <ac:spMkLst>
            <pc:docMk/>
            <pc:sldMk cId="386446815" sldId="4271"/>
            <ac:spMk id="23" creationId="{1AAFBD6D-0E75-46D8-9C7A-202526C092AE}"/>
          </ac:spMkLst>
        </pc:spChg>
        <pc:spChg chg="mod">
          <ac:chgData name="Page, Shaun" userId="539539b3-dbf7-4fbf-84e0-9f64847b08bf" providerId="ADAL" clId="{6C48AC13-A2E5-4B22-9A4C-0781B7FFBDDB}" dt="2023-03-20T19:44:24.229" v="329" actId="404"/>
          <ac:spMkLst>
            <pc:docMk/>
            <pc:sldMk cId="386446815" sldId="4271"/>
            <ac:spMk id="28" creationId="{A02BAE5B-FC49-449A-B512-B9450BF91DA6}"/>
          </ac:spMkLst>
        </pc:spChg>
        <pc:spChg chg="mod">
          <ac:chgData name="Page, Shaun" userId="539539b3-dbf7-4fbf-84e0-9f64847b08bf" providerId="ADAL" clId="{6C48AC13-A2E5-4B22-9A4C-0781B7FFBDDB}" dt="2023-03-20T19:44:27.305" v="331" actId="404"/>
          <ac:spMkLst>
            <pc:docMk/>
            <pc:sldMk cId="386446815" sldId="4271"/>
            <ac:spMk id="34" creationId="{FDFAF2F4-05CB-4123-B4D9-F98AEFA8DD4B}"/>
          </ac:spMkLst>
        </pc:spChg>
      </pc:sldChg>
      <pc:sldChg chg="modSp mod">
        <pc:chgData name="Page, Shaun" userId="539539b3-dbf7-4fbf-84e0-9f64847b08bf" providerId="ADAL" clId="{6C48AC13-A2E5-4B22-9A4C-0781B7FFBDDB}" dt="2023-03-21T02:06:46.042" v="4391" actId="122"/>
        <pc:sldMkLst>
          <pc:docMk/>
          <pc:sldMk cId="3866458108" sldId="4272"/>
        </pc:sldMkLst>
        <pc:spChg chg="mod">
          <ac:chgData name="Page, Shaun" userId="539539b3-dbf7-4fbf-84e0-9f64847b08bf" providerId="ADAL" clId="{6C48AC13-A2E5-4B22-9A4C-0781B7FFBDDB}" dt="2023-03-20T20:11:59.407" v="776" actId="2711"/>
          <ac:spMkLst>
            <pc:docMk/>
            <pc:sldMk cId="3866458108" sldId="4272"/>
            <ac:spMk id="7" creationId="{D784267D-78B5-4C87-8BBE-2B3997FC19D8}"/>
          </ac:spMkLst>
        </pc:spChg>
        <pc:graphicFrameChg chg="modGraphic">
          <ac:chgData name="Page, Shaun" userId="539539b3-dbf7-4fbf-84e0-9f64847b08bf" providerId="ADAL" clId="{6C48AC13-A2E5-4B22-9A4C-0781B7FFBDDB}" dt="2023-03-21T02:06:46.042" v="4391" actId="122"/>
          <ac:graphicFrameMkLst>
            <pc:docMk/>
            <pc:sldMk cId="3866458108" sldId="4272"/>
            <ac:graphicFrameMk id="2" creationId="{4146E007-BAAA-4F5B-84FD-2394C7A01BAC}"/>
          </ac:graphicFrameMkLst>
        </pc:graphicFrameChg>
      </pc:sldChg>
      <pc:sldChg chg="modSp mod">
        <pc:chgData name="Page, Shaun" userId="539539b3-dbf7-4fbf-84e0-9f64847b08bf" providerId="ADAL" clId="{6C48AC13-A2E5-4B22-9A4C-0781B7FFBDDB}" dt="2023-03-20T20:23:18.063" v="982" actId="1076"/>
        <pc:sldMkLst>
          <pc:docMk/>
          <pc:sldMk cId="3482112498" sldId="4273"/>
        </pc:sldMkLst>
        <pc:spChg chg="mod">
          <ac:chgData name="Page, Shaun" userId="539539b3-dbf7-4fbf-84e0-9f64847b08bf" providerId="ADAL" clId="{6C48AC13-A2E5-4B22-9A4C-0781B7FFBDDB}" dt="2023-03-20T20:22:10.339" v="971" actId="2711"/>
          <ac:spMkLst>
            <pc:docMk/>
            <pc:sldMk cId="3482112498" sldId="4273"/>
            <ac:spMk id="7" creationId="{D784267D-78B5-4C87-8BBE-2B3997FC19D8}"/>
          </ac:spMkLst>
        </pc:spChg>
        <pc:spChg chg="mod">
          <ac:chgData name="Page, Shaun" userId="539539b3-dbf7-4fbf-84e0-9f64847b08bf" providerId="ADAL" clId="{6C48AC13-A2E5-4B22-9A4C-0781B7FFBDDB}" dt="2023-03-20T20:22:22.377" v="974" actId="404"/>
          <ac:spMkLst>
            <pc:docMk/>
            <pc:sldMk cId="3482112498" sldId="4273"/>
            <ac:spMk id="19" creationId="{A88E0A13-5A5B-4230-821B-F1DF1DC08EEF}"/>
          </ac:spMkLst>
        </pc:spChg>
        <pc:spChg chg="mod">
          <ac:chgData name="Page, Shaun" userId="539539b3-dbf7-4fbf-84e0-9f64847b08bf" providerId="ADAL" clId="{6C48AC13-A2E5-4B22-9A4C-0781B7FFBDDB}" dt="2023-03-20T20:22:31.914" v="976" actId="20577"/>
          <ac:spMkLst>
            <pc:docMk/>
            <pc:sldMk cId="3482112498" sldId="4273"/>
            <ac:spMk id="20" creationId="{6B270A76-6EA3-48F6-8078-78C0A739FF13}"/>
          </ac:spMkLst>
        </pc:spChg>
        <pc:picChg chg="mod">
          <ac:chgData name="Page, Shaun" userId="539539b3-dbf7-4fbf-84e0-9f64847b08bf" providerId="ADAL" clId="{6C48AC13-A2E5-4B22-9A4C-0781B7FFBDDB}" dt="2023-03-20T20:23:17.702" v="981" actId="1076"/>
          <ac:picMkLst>
            <pc:docMk/>
            <pc:sldMk cId="3482112498" sldId="4273"/>
            <ac:picMk id="13" creationId="{0EECAAA5-630C-44FC-9EDE-5A2DEF60BE27}"/>
          </ac:picMkLst>
        </pc:picChg>
        <pc:picChg chg="mod">
          <ac:chgData name="Page, Shaun" userId="539539b3-dbf7-4fbf-84e0-9f64847b08bf" providerId="ADAL" clId="{6C48AC13-A2E5-4B22-9A4C-0781B7FFBDDB}" dt="2023-03-20T20:23:18.063" v="982" actId="1076"/>
          <ac:picMkLst>
            <pc:docMk/>
            <pc:sldMk cId="3482112498" sldId="4273"/>
            <ac:picMk id="15" creationId="{25165064-1856-4AFB-9F1A-9FB8DF4CB3FF}"/>
          </ac:picMkLst>
        </pc:picChg>
      </pc:sldChg>
      <pc:sldChg chg="addSp modSp mod">
        <pc:chgData name="Page, Shaun" userId="539539b3-dbf7-4fbf-84e0-9f64847b08bf" providerId="ADAL" clId="{6C48AC13-A2E5-4B22-9A4C-0781B7FFBDDB}" dt="2023-03-20T21:17:08.618" v="1586" actId="14734"/>
        <pc:sldMkLst>
          <pc:docMk/>
          <pc:sldMk cId="3987543815" sldId="4274"/>
        </pc:sldMkLst>
        <pc:spChg chg="mod">
          <ac:chgData name="Page, Shaun" userId="539539b3-dbf7-4fbf-84e0-9f64847b08bf" providerId="ADAL" clId="{6C48AC13-A2E5-4B22-9A4C-0781B7FFBDDB}" dt="2023-03-20T20:32:57.331" v="1193" actId="20577"/>
          <ac:spMkLst>
            <pc:docMk/>
            <pc:sldMk cId="3987543815" sldId="4274"/>
            <ac:spMk id="12" creationId="{02C609C2-BE36-4D12-83DD-0C154DD6A42D}"/>
          </ac:spMkLst>
        </pc:spChg>
        <pc:spChg chg="mod">
          <ac:chgData name="Page, Shaun" userId="539539b3-dbf7-4fbf-84e0-9f64847b08bf" providerId="ADAL" clId="{6C48AC13-A2E5-4B22-9A4C-0781B7FFBDDB}" dt="2023-03-20T20:24:55.485" v="985" actId="404"/>
          <ac:spMkLst>
            <pc:docMk/>
            <pc:sldMk cId="3987543815" sldId="4274"/>
            <ac:spMk id="19" creationId="{D879F77E-3EEB-4DF4-BCEC-ED6E2B86546C}"/>
          </ac:spMkLst>
        </pc:spChg>
        <pc:graphicFrameChg chg="add mod modGraphic">
          <ac:chgData name="Page, Shaun" userId="539539b3-dbf7-4fbf-84e0-9f64847b08bf" providerId="ADAL" clId="{6C48AC13-A2E5-4B22-9A4C-0781B7FFBDDB}" dt="2023-03-20T21:17:08.618" v="1586" actId="14734"/>
          <ac:graphicFrameMkLst>
            <pc:docMk/>
            <pc:sldMk cId="3987543815" sldId="4274"/>
            <ac:graphicFrameMk id="2" creationId="{AC831F09-E991-C9B6-FE3F-784D1F911B67}"/>
          </ac:graphicFrameMkLst>
        </pc:graphicFrameChg>
        <pc:picChg chg="mod modCrop">
          <ac:chgData name="Page, Shaun" userId="539539b3-dbf7-4fbf-84e0-9f64847b08bf" providerId="ADAL" clId="{6C48AC13-A2E5-4B22-9A4C-0781B7FFBDDB}" dt="2023-03-20T20:33:09.814" v="1195" actId="14100"/>
          <ac:picMkLst>
            <pc:docMk/>
            <pc:sldMk cId="3987543815" sldId="4274"/>
            <ac:picMk id="3" creationId="{3934E931-7BC2-4787-8312-9D37369DE6DD}"/>
          </ac:picMkLst>
        </pc:picChg>
      </pc:sldChg>
      <pc:sldChg chg="modSp mod">
        <pc:chgData name="Page, Shaun" userId="539539b3-dbf7-4fbf-84e0-9f64847b08bf" providerId="ADAL" clId="{6C48AC13-A2E5-4B22-9A4C-0781B7FFBDDB}" dt="2023-03-20T21:20:11.527" v="1654" actId="404"/>
        <pc:sldMkLst>
          <pc:docMk/>
          <pc:sldMk cId="516874465" sldId="4275"/>
        </pc:sldMkLst>
        <pc:spChg chg="mod">
          <ac:chgData name="Page, Shaun" userId="539539b3-dbf7-4fbf-84e0-9f64847b08bf" providerId="ADAL" clId="{6C48AC13-A2E5-4B22-9A4C-0781B7FFBDDB}" dt="2023-03-20T21:18:52.613" v="1629" actId="2711"/>
          <ac:spMkLst>
            <pc:docMk/>
            <pc:sldMk cId="516874465" sldId="4275"/>
            <ac:spMk id="7" creationId="{D784267D-78B5-4C87-8BBE-2B3997FC19D8}"/>
          </ac:spMkLst>
        </pc:spChg>
        <pc:spChg chg="mod">
          <ac:chgData name="Page, Shaun" userId="539539b3-dbf7-4fbf-84e0-9f64847b08bf" providerId="ADAL" clId="{6C48AC13-A2E5-4B22-9A4C-0781B7FFBDDB}" dt="2023-03-20T21:18:56.264" v="1631" actId="404"/>
          <ac:spMkLst>
            <pc:docMk/>
            <pc:sldMk cId="516874465" sldId="4275"/>
            <ac:spMk id="14" creationId="{3A0A3D34-B50E-44BA-A8DB-D24C98D511CD}"/>
          </ac:spMkLst>
        </pc:spChg>
        <pc:spChg chg="mod">
          <ac:chgData name="Page, Shaun" userId="539539b3-dbf7-4fbf-84e0-9f64847b08bf" providerId="ADAL" clId="{6C48AC13-A2E5-4B22-9A4C-0781B7FFBDDB}" dt="2023-03-20T21:20:05.336" v="1652" actId="404"/>
          <ac:spMkLst>
            <pc:docMk/>
            <pc:sldMk cId="516874465" sldId="4275"/>
            <ac:spMk id="19" creationId="{D879F77E-3EEB-4DF4-BCEC-ED6E2B86546C}"/>
          </ac:spMkLst>
        </pc:spChg>
        <pc:spChg chg="mod">
          <ac:chgData name="Page, Shaun" userId="539539b3-dbf7-4fbf-84e0-9f64847b08bf" providerId="ADAL" clId="{6C48AC13-A2E5-4B22-9A4C-0781B7FFBDDB}" dt="2023-03-20T21:20:11.527" v="1654" actId="404"/>
          <ac:spMkLst>
            <pc:docMk/>
            <pc:sldMk cId="516874465" sldId="4275"/>
            <ac:spMk id="21" creationId="{AD01A7F8-E85A-4CB8-814F-04A4F93513E7}"/>
          </ac:spMkLst>
        </pc:spChg>
        <pc:spChg chg="mod">
          <ac:chgData name="Page, Shaun" userId="539539b3-dbf7-4fbf-84e0-9f64847b08bf" providerId="ADAL" clId="{6C48AC13-A2E5-4B22-9A4C-0781B7FFBDDB}" dt="2023-03-20T21:19:02.739" v="1633" actId="404"/>
          <ac:spMkLst>
            <pc:docMk/>
            <pc:sldMk cId="516874465" sldId="4275"/>
            <ac:spMk id="22" creationId="{D1AE6D4B-59A4-439A-9DEF-5B3885D59E91}"/>
          </ac:spMkLst>
        </pc:spChg>
      </pc:sldChg>
      <pc:sldChg chg="modSp mod">
        <pc:chgData name="Page, Shaun" userId="539539b3-dbf7-4fbf-84e0-9f64847b08bf" providerId="ADAL" clId="{6C48AC13-A2E5-4B22-9A4C-0781B7FFBDDB}" dt="2023-03-20T21:31:57.033" v="1883" actId="2711"/>
        <pc:sldMkLst>
          <pc:docMk/>
          <pc:sldMk cId="2146682634" sldId="4276"/>
        </pc:sldMkLst>
        <pc:spChg chg="mod">
          <ac:chgData name="Page, Shaun" userId="539539b3-dbf7-4fbf-84e0-9f64847b08bf" providerId="ADAL" clId="{6C48AC13-A2E5-4B22-9A4C-0781B7FFBDDB}" dt="2023-03-20T21:31:57.033" v="1883" actId="2711"/>
          <ac:spMkLst>
            <pc:docMk/>
            <pc:sldMk cId="2146682634" sldId="4276"/>
            <ac:spMk id="5" creationId="{35F9B1B8-6B78-4ACF-BB53-2E6AE8265B78}"/>
          </ac:spMkLst>
        </pc:spChg>
      </pc:sldChg>
      <pc:sldChg chg="modSp mod">
        <pc:chgData name="Page, Shaun" userId="539539b3-dbf7-4fbf-84e0-9f64847b08bf" providerId="ADAL" clId="{6C48AC13-A2E5-4B22-9A4C-0781B7FFBDDB}" dt="2023-03-20T20:11:43.640" v="774" actId="1076"/>
        <pc:sldMkLst>
          <pc:docMk/>
          <pc:sldMk cId="4172933567" sldId="4277"/>
        </pc:sldMkLst>
        <pc:spChg chg="mod">
          <ac:chgData name="Page, Shaun" userId="539539b3-dbf7-4fbf-84e0-9f64847b08bf" providerId="ADAL" clId="{6C48AC13-A2E5-4B22-9A4C-0781B7FFBDDB}" dt="2023-03-20T20:03:52.361" v="718" actId="2711"/>
          <ac:spMkLst>
            <pc:docMk/>
            <pc:sldMk cId="4172933567" sldId="4277"/>
            <ac:spMk id="7" creationId="{D784267D-78B5-4C87-8BBE-2B3997FC19D8}"/>
          </ac:spMkLst>
        </pc:spChg>
        <pc:spChg chg="mod">
          <ac:chgData name="Page, Shaun" userId="539539b3-dbf7-4fbf-84e0-9f64847b08bf" providerId="ADAL" clId="{6C48AC13-A2E5-4B22-9A4C-0781B7FFBDDB}" dt="2023-03-20T20:06:55.016" v="724" actId="404"/>
          <ac:spMkLst>
            <pc:docMk/>
            <pc:sldMk cId="4172933567" sldId="4277"/>
            <ac:spMk id="12" creationId="{02C609C2-BE36-4D12-83DD-0C154DD6A42D}"/>
          </ac:spMkLst>
        </pc:spChg>
        <pc:spChg chg="mod">
          <ac:chgData name="Page, Shaun" userId="539539b3-dbf7-4fbf-84e0-9f64847b08bf" providerId="ADAL" clId="{6C48AC13-A2E5-4B22-9A4C-0781B7FFBDDB}" dt="2023-03-20T20:11:32.928" v="772" actId="14100"/>
          <ac:spMkLst>
            <pc:docMk/>
            <pc:sldMk cId="4172933567" sldId="4277"/>
            <ac:spMk id="13" creationId="{ABC697D5-11CE-4B29-B050-327228518E10}"/>
          </ac:spMkLst>
        </pc:spChg>
        <pc:picChg chg="mod">
          <ac:chgData name="Page, Shaun" userId="539539b3-dbf7-4fbf-84e0-9f64847b08bf" providerId="ADAL" clId="{6C48AC13-A2E5-4B22-9A4C-0781B7FFBDDB}" dt="2023-03-20T20:11:43.640" v="774" actId="1076"/>
          <ac:picMkLst>
            <pc:docMk/>
            <pc:sldMk cId="4172933567" sldId="4277"/>
            <ac:picMk id="3" creationId="{7DBCF26F-B5C1-454F-8ED1-98D99A2A921A}"/>
          </ac:picMkLst>
        </pc:picChg>
      </pc:sldChg>
      <pc:sldChg chg="addSp delSp modSp mod">
        <pc:chgData name="Page, Shaun" userId="539539b3-dbf7-4fbf-84e0-9f64847b08bf" providerId="ADAL" clId="{6C48AC13-A2E5-4B22-9A4C-0781B7FFBDDB}" dt="2023-03-20T22:52:48.005" v="3982" actId="1076"/>
        <pc:sldMkLst>
          <pc:docMk/>
          <pc:sldMk cId="1884550814" sldId="4278"/>
        </pc:sldMkLst>
        <pc:spChg chg="add mod">
          <ac:chgData name="Page, Shaun" userId="539539b3-dbf7-4fbf-84e0-9f64847b08bf" providerId="ADAL" clId="{6C48AC13-A2E5-4B22-9A4C-0781B7FFBDDB}" dt="2023-03-20T20:21:45.429" v="967" actId="207"/>
          <ac:spMkLst>
            <pc:docMk/>
            <pc:sldMk cId="1884550814" sldId="4278"/>
            <ac:spMk id="6" creationId="{BF0D1FF2-42A1-155E-36AA-8A044FF2BF10}"/>
          </ac:spMkLst>
        </pc:spChg>
        <pc:spChg chg="mod">
          <ac:chgData name="Page, Shaun" userId="539539b3-dbf7-4fbf-84e0-9f64847b08bf" providerId="ADAL" clId="{6C48AC13-A2E5-4B22-9A4C-0781B7FFBDDB}" dt="2023-03-20T20:20:50.821" v="963" actId="2711"/>
          <ac:spMkLst>
            <pc:docMk/>
            <pc:sldMk cId="1884550814" sldId="4278"/>
            <ac:spMk id="7" creationId="{D784267D-78B5-4C87-8BBE-2B3997FC19D8}"/>
          </ac:spMkLst>
        </pc:spChg>
        <pc:spChg chg="add mod">
          <ac:chgData name="Page, Shaun" userId="539539b3-dbf7-4fbf-84e0-9f64847b08bf" providerId="ADAL" clId="{6C48AC13-A2E5-4B22-9A4C-0781B7FFBDDB}" dt="2023-03-20T22:52:48.005" v="3982" actId="1076"/>
          <ac:spMkLst>
            <pc:docMk/>
            <pc:sldMk cId="1884550814" sldId="4278"/>
            <ac:spMk id="8" creationId="{F8BCCBED-D19D-36BF-D305-8DC27C0ECAA2}"/>
          </ac:spMkLst>
        </pc:spChg>
        <pc:spChg chg="mod">
          <ac:chgData name="Page, Shaun" userId="539539b3-dbf7-4fbf-84e0-9f64847b08bf" providerId="ADAL" clId="{6C48AC13-A2E5-4B22-9A4C-0781B7FFBDDB}" dt="2023-03-20T22:52:40.782" v="3981" actId="14100"/>
          <ac:spMkLst>
            <pc:docMk/>
            <pc:sldMk cId="1884550814" sldId="4278"/>
            <ac:spMk id="12" creationId="{BF2A1A38-47F8-46A0-98D2-E32E7E5A3CDB}"/>
          </ac:spMkLst>
        </pc:spChg>
        <pc:spChg chg="mod">
          <ac:chgData name="Page, Shaun" userId="539539b3-dbf7-4fbf-84e0-9f64847b08bf" providerId="ADAL" clId="{6C48AC13-A2E5-4B22-9A4C-0781B7FFBDDB}" dt="2023-03-20T20:21:54.999" v="969" actId="404"/>
          <ac:spMkLst>
            <pc:docMk/>
            <pc:sldMk cId="1884550814" sldId="4278"/>
            <ac:spMk id="20" creationId="{30896078-C6F5-47BF-8E5D-0876307FAE6F}"/>
          </ac:spMkLst>
        </pc:spChg>
        <pc:picChg chg="del">
          <ac:chgData name="Page, Shaun" userId="539539b3-dbf7-4fbf-84e0-9f64847b08bf" providerId="ADAL" clId="{6C48AC13-A2E5-4B22-9A4C-0781B7FFBDDB}" dt="2023-03-20T20:19:28.535" v="935" actId="478"/>
          <ac:picMkLst>
            <pc:docMk/>
            <pc:sldMk cId="1884550814" sldId="4278"/>
            <ac:picMk id="3" creationId="{380814E5-F9BE-4C21-BED9-55F76632B024}"/>
          </ac:picMkLst>
        </pc:picChg>
        <pc:picChg chg="add mod">
          <ac:chgData name="Page, Shaun" userId="539539b3-dbf7-4fbf-84e0-9f64847b08bf" providerId="ADAL" clId="{6C48AC13-A2E5-4B22-9A4C-0781B7FFBDDB}" dt="2023-03-20T20:20:43.125" v="962" actId="14100"/>
          <ac:picMkLst>
            <pc:docMk/>
            <pc:sldMk cId="1884550814" sldId="4278"/>
            <ac:picMk id="4" creationId="{38D93656-12C6-6A21-762C-DF5E6F9C95F4}"/>
          </ac:picMkLst>
        </pc:picChg>
        <pc:picChg chg="mod">
          <ac:chgData name="Page, Shaun" userId="539539b3-dbf7-4fbf-84e0-9f64847b08bf" providerId="ADAL" clId="{6C48AC13-A2E5-4B22-9A4C-0781B7FFBDDB}" dt="2023-03-20T22:52:27.511" v="3978" actId="1076"/>
          <ac:picMkLst>
            <pc:docMk/>
            <pc:sldMk cId="1884550814" sldId="4278"/>
            <ac:picMk id="5" creationId="{4546E52D-BE75-4E48-B1FF-D6D5C649A769}"/>
          </ac:picMkLst>
        </pc:picChg>
      </pc:sldChg>
      <pc:sldChg chg="modSp mod">
        <pc:chgData name="Page, Shaun" userId="539539b3-dbf7-4fbf-84e0-9f64847b08bf" providerId="ADAL" clId="{6C48AC13-A2E5-4B22-9A4C-0781B7FFBDDB}" dt="2023-03-21T00:19:51.678" v="4353" actId="1036"/>
        <pc:sldMkLst>
          <pc:docMk/>
          <pc:sldMk cId="883405910" sldId="4279"/>
        </pc:sldMkLst>
        <pc:spChg chg="mod">
          <ac:chgData name="Page, Shaun" userId="539539b3-dbf7-4fbf-84e0-9f64847b08bf" providerId="ADAL" clId="{6C48AC13-A2E5-4B22-9A4C-0781B7FFBDDB}" dt="2023-03-20T21:21:38.835" v="1747" actId="2711"/>
          <ac:spMkLst>
            <pc:docMk/>
            <pc:sldMk cId="883405910" sldId="4279"/>
            <ac:spMk id="7" creationId="{D784267D-78B5-4C87-8BBE-2B3997FC19D8}"/>
          </ac:spMkLst>
        </pc:spChg>
        <pc:spChg chg="mod">
          <ac:chgData name="Page, Shaun" userId="539539b3-dbf7-4fbf-84e0-9f64847b08bf" providerId="ADAL" clId="{6C48AC13-A2E5-4B22-9A4C-0781B7FFBDDB}" dt="2023-03-21T00:19:44.662" v="4339" actId="1076"/>
          <ac:spMkLst>
            <pc:docMk/>
            <pc:sldMk cId="883405910" sldId="4279"/>
            <ac:spMk id="14" creationId="{3A0A3D34-B50E-44BA-A8DB-D24C98D511CD}"/>
          </ac:spMkLst>
        </pc:spChg>
        <pc:picChg chg="mod">
          <ac:chgData name="Page, Shaun" userId="539539b3-dbf7-4fbf-84e0-9f64847b08bf" providerId="ADAL" clId="{6C48AC13-A2E5-4B22-9A4C-0781B7FFBDDB}" dt="2023-03-21T00:19:51.678" v="4353" actId="1036"/>
          <ac:picMkLst>
            <pc:docMk/>
            <pc:sldMk cId="883405910" sldId="4279"/>
            <ac:picMk id="24" creationId="{323F4EB0-25DE-49A3-ADC3-AD25CFEB0FC4}"/>
          </ac:picMkLst>
        </pc:picChg>
        <pc:picChg chg="mod">
          <ac:chgData name="Page, Shaun" userId="539539b3-dbf7-4fbf-84e0-9f64847b08bf" providerId="ADAL" clId="{6C48AC13-A2E5-4B22-9A4C-0781B7FFBDDB}" dt="2023-03-21T00:19:51.678" v="4353" actId="1036"/>
          <ac:picMkLst>
            <pc:docMk/>
            <pc:sldMk cId="883405910" sldId="4279"/>
            <ac:picMk id="25" creationId="{B249CB46-8D55-4ED9-A10B-5BEC275A447E}"/>
          </ac:picMkLst>
        </pc:picChg>
        <pc:picChg chg="mod">
          <ac:chgData name="Page, Shaun" userId="539539b3-dbf7-4fbf-84e0-9f64847b08bf" providerId="ADAL" clId="{6C48AC13-A2E5-4B22-9A4C-0781B7FFBDDB}" dt="2023-03-21T00:19:51.678" v="4353" actId="1036"/>
          <ac:picMkLst>
            <pc:docMk/>
            <pc:sldMk cId="883405910" sldId="4279"/>
            <ac:picMk id="26" creationId="{4F183ED8-5F0C-4643-BA54-D18DDC6C45E7}"/>
          </ac:picMkLst>
        </pc:picChg>
      </pc:sldChg>
      <pc:sldChg chg="modSp mod">
        <pc:chgData name="Page, Shaun" userId="539539b3-dbf7-4fbf-84e0-9f64847b08bf" providerId="ADAL" clId="{6C48AC13-A2E5-4B22-9A4C-0781B7FFBDDB}" dt="2023-03-21T00:18:53.693" v="4315" actId="20577"/>
        <pc:sldMkLst>
          <pc:docMk/>
          <pc:sldMk cId="1534465837" sldId="4280"/>
        </pc:sldMkLst>
        <pc:spChg chg="mod">
          <ac:chgData name="Page, Shaun" userId="539539b3-dbf7-4fbf-84e0-9f64847b08bf" providerId="ADAL" clId="{6C48AC13-A2E5-4B22-9A4C-0781B7FFBDDB}" dt="2023-03-20T21:22:03.271" v="1751" actId="2711"/>
          <ac:spMkLst>
            <pc:docMk/>
            <pc:sldMk cId="1534465837" sldId="4280"/>
            <ac:spMk id="7" creationId="{D784267D-78B5-4C87-8BBE-2B3997FC19D8}"/>
          </ac:spMkLst>
        </pc:spChg>
        <pc:spChg chg="mod">
          <ac:chgData name="Page, Shaun" userId="539539b3-dbf7-4fbf-84e0-9f64847b08bf" providerId="ADAL" clId="{6C48AC13-A2E5-4B22-9A4C-0781B7FFBDDB}" dt="2023-03-21T00:18:53.693" v="4315" actId="20577"/>
          <ac:spMkLst>
            <pc:docMk/>
            <pc:sldMk cId="1534465837" sldId="4280"/>
            <ac:spMk id="14" creationId="{3A0A3D34-B50E-44BA-A8DB-D24C98D511CD}"/>
          </ac:spMkLst>
        </pc:spChg>
        <pc:spChg chg="mod">
          <ac:chgData name="Page, Shaun" userId="539539b3-dbf7-4fbf-84e0-9f64847b08bf" providerId="ADAL" clId="{6C48AC13-A2E5-4B22-9A4C-0781B7FFBDDB}" dt="2023-03-20T21:22:29.522" v="1753" actId="404"/>
          <ac:spMkLst>
            <pc:docMk/>
            <pc:sldMk cId="1534465837" sldId="4280"/>
            <ac:spMk id="15" creationId="{311FCC1A-11A9-4D75-A5E0-4C196EEC5C70}"/>
          </ac:spMkLst>
        </pc:spChg>
      </pc:sldChg>
      <pc:sldChg chg="addSp delSp modSp mod">
        <pc:chgData name="Page, Shaun" userId="539539b3-dbf7-4fbf-84e0-9f64847b08bf" providerId="ADAL" clId="{6C48AC13-A2E5-4B22-9A4C-0781B7FFBDDB}" dt="2023-03-20T22:41:31.995" v="3853"/>
        <pc:sldMkLst>
          <pc:docMk/>
          <pc:sldMk cId="39198552" sldId="4281"/>
        </pc:sldMkLst>
        <pc:spChg chg="mod">
          <ac:chgData name="Page, Shaun" userId="539539b3-dbf7-4fbf-84e0-9f64847b08bf" providerId="ADAL" clId="{6C48AC13-A2E5-4B22-9A4C-0781B7FFBDDB}" dt="2023-03-20T21:38:51.100" v="2022" actId="20577"/>
          <ac:spMkLst>
            <pc:docMk/>
            <pc:sldMk cId="39198552" sldId="4281"/>
            <ac:spMk id="7" creationId="{D784267D-78B5-4C87-8BBE-2B3997FC19D8}"/>
          </ac:spMkLst>
        </pc:spChg>
        <pc:spChg chg="add del mod">
          <ac:chgData name="Page, Shaun" userId="539539b3-dbf7-4fbf-84e0-9f64847b08bf" providerId="ADAL" clId="{6C48AC13-A2E5-4B22-9A4C-0781B7FFBDDB}" dt="2023-03-20T22:33:22.802" v="3525" actId="478"/>
          <ac:spMkLst>
            <pc:docMk/>
            <pc:sldMk cId="39198552" sldId="4281"/>
            <ac:spMk id="8" creationId="{8D06CC75-D091-13B9-86B8-C08482504537}"/>
          </ac:spMkLst>
        </pc:spChg>
        <pc:spChg chg="mod">
          <ac:chgData name="Page, Shaun" userId="539539b3-dbf7-4fbf-84e0-9f64847b08bf" providerId="ADAL" clId="{6C48AC13-A2E5-4B22-9A4C-0781B7FFBDDB}" dt="2023-03-20T22:39:45.629" v="3742" actId="20577"/>
          <ac:spMkLst>
            <pc:docMk/>
            <pc:sldMk cId="39198552" sldId="4281"/>
            <ac:spMk id="14" creationId="{3A0A3D34-B50E-44BA-A8DB-D24C98D511CD}"/>
          </ac:spMkLst>
        </pc:spChg>
        <pc:spChg chg="mod">
          <ac:chgData name="Page, Shaun" userId="539539b3-dbf7-4fbf-84e0-9f64847b08bf" providerId="ADAL" clId="{6C48AC13-A2E5-4B22-9A4C-0781B7FFBDDB}" dt="2023-03-20T21:34:24.405" v="1935" actId="404"/>
          <ac:spMkLst>
            <pc:docMk/>
            <pc:sldMk cId="39198552" sldId="4281"/>
            <ac:spMk id="15" creationId="{311FCC1A-11A9-4D75-A5E0-4C196EEC5C70}"/>
          </ac:spMkLst>
        </pc:spChg>
        <pc:spChg chg="mod">
          <ac:chgData name="Page, Shaun" userId="539539b3-dbf7-4fbf-84e0-9f64847b08bf" providerId="ADAL" clId="{6C48AC13-A2E5-4B22-9A4C-0781B7FFBDDB}" dt="2023-03-20T22:41:31.995" v="3853"/>
          <ac:spMkLst>
            <pc:docMk/>
            <pc:sldMk cId="39198552" sldId="4281"/>
            <ac:spMk id="18" creationId="{44C44723-42B9-420E-A4A0-0DA6FDDA6E0D}"/>
          </ac:spMkLst>
        </pc:spChg>
        <pc:spChg chg="mod">
          <ac:chgData name="Page, Shaun" userId="539539b3-dbf7-4fbf-84e0-9f64847b08bf" providerId="ADAL" clId="{6C48AC13-A2E5-4B22-9A4C-0781B7FFBDDB}" dt="2023-03-20T22:41:06.429" v="3850" actId="20577"/>
          <ac:spMkLst>
            <pc:docMk/>
            <pc:sldMk cId="39198552" sldId="4281"/>
            <ac:spMk id="19" creationId="{A9663948-7B49-4A7F-A5A3-F1773A643476}"/>
          </ac:spMkLst>
        </pc:spChg>
        <pc:spChg chg="mod">
          <ac:chgData name="Page, Shaun" userId="539539b3-dbf7-4fbf-84e0-9f64847b08bf" providerId="ADAL" clId="{6C48AC13-A2E5-4B22-9A4C-0781B7FFBDDB}" dt="2023-03-20T21:34:14.462" v="1931" actId="404"/>
          <ac:spMkLst>
            <pc:docMk/>
            <pc:sldMk cId="39198552" sldId="4281"/>
            <ac:spMk id="30" creationId="{75994B8C-C030-4DC7-ACC2-B27C7E55DB2A}"/>
          </ac:spMkLst>
        </pc:spChg>
        <pc:spChg chg="mod">
          <ac:chgData name="Page, Shaun" userId="539539b3-dbf7-4fbf-84e0-9f64847b08bf" providerId="ADAL" clId="{6C48AC13-A2E5-4B22-9A4C-0781B7FFBDDB}" dt="2023-03-20T22:35:09.607" v="3543" actId="1076"/>
          <ac:spMkLst>
            <pc:docMk/>
            <pc:sldMk cId="39198552" sldId="4281"/>
            <ac:spMk id="35" creationId="{BE197D2F-D437-4EF2-BCA7-1F8CA1AFCBC0}"/>
          </ac:spMkLst>
        </pc:spChg>
        <pc:grpChg chg="mod">
          <ac:chgData name="Page, Shaun" userId="539539b3-dbf7-4fbf-84e0-9f64847b08bf" providerId="ADAL" clId="{6C48AC13-A2E5-4B22-9A4C-0781B7FFBDDB}" dt="2023-03-20T21:38:13.079" v="1992" actId="1076"/>
          <ac:grpSpMkLst>
            <pc:docMk/>
            <pc:sldMk cId="39198552" sldId="4281"/>
            <ac:grpSpMk id="16" creationId="{3664DD36-048B-4804-BFF6-B20CCBA8C2E8}"/>
          </ac:grpSpMkLst>
        </pc:grpChg>
        <pc:picChg chg="add del mod">
          <ac:chgData name="Page, Shaun" userId="539539b3-dbf7-4fbf-84e0-9f64847b08bf" providerId="ADAL" clId="{6C48AC13-A2E5-4B22-9A4C-0781B7FFBDDB}" dt="2023-03-20T21:35:55.734" v="1943" actId="478"/>
          <ac:picMkLst>
            <pc:docMk/>
            <pc:sldMk cId="39198552" sldId="4281"/>
            <ac:picMk id="4" creationId="{A401245B-AEBB-532D-FA99-297C29B3CB7B}"/>
          </ac:picMkLst>
        </pc:picChg>
        <pc:picChg chg="add mod">
          <ac:chgData name="Page, Shaun" userId="539539b3-dbf7-4fbf-84e0-9f64847b08bf" providerId="ADAL" clId="{6C48AC13-A2E5-4B22-9A4C-0781B7FFBDDB}" dt="2023-03-20T21:37:25.428" v="1948" actId="14100"/>
          <ac:picMkLst>
            <pc:docMk/>
            <pc:sldMk cId="39198552" sldId="4281"/>
            <ac:picMk id="6" creationId="{25F4D1E3-B0D5-06C7-A46D-0975C5E63679}"/>
          </ac:picMkLst>
        </pc:picChg>
      </pc:sldChg>
      <pc:sldChg chg="addSp delSp modSp mod">
        <pc:chgData name="Page, Shaun" userId="539539b3-dbf7-4fbf-84e0-9f64847b08bf" providerId="ADAL" clId="{6C48AC13-A2E5-4B22-9A4C-0781B7FFBDDB}" dt="2023-03-21T00:03:59.925" v="4210" actId="948"/>
        <pc:sldMkLst>
          <pc:docMk/>
          <pc:sldMk cId="971326144" sldId="4282"/>
        </pc:sldMkLst>
        <pc:spChg chg="add mod">
          <ac:chgData name="Page, Shaun" userId="539539b3-dbf7-4fbf-84e0-9f64847b08bf" providerId="ADAL" clId="{6C48AC13-A2E5-4B22-9A4C-0781B7FFBDDB}" dt="2023-03-21T00:03:59.925" v="4210" actId="948"/>
          <ac:spMkLst>
            <pc:docMk/>
            <pc:sldMk cId="971326144" sldId="4282"/>
            <ac:spMk id="5" creationId="{B24F07DA-8144-2DE0-722E-03A87B76619D}"/>
          </ac:spMkLst>
        </pc:spChg>
        <pc:spChg chg="mod">
          <ac:chgData name="Page, Shaun" userId="539539b3-dbf7-4fbf-84e0-9f64847b08bf" providerId="ADAL" clId="{6C48AC13-A2E5-4B22-9A4C-0781B7FFBDDB}" dt="2023-03-21T00:03:44.454" v="4209" actId="20577"/>
          <ac:spMkLst>
            <pc:docMk/>
            <pc:sldMk cId="971326144" sldId="4282"/>
            <ac:spMk id="7" creationId="{D784267D-78B5-4C87-8BBE-2B3997FC19D8}"/>
          </ac:spMkLst>
        </pc:spChg>
        <pc:spChg chg="mod">
          <ac:chgData name="Page, Shaun" userId="539539b3-dbf7-4fbf-84e0-9f64847b08bf" providerId="ADAL" clId="{6C48AC13-A2E5-4B22-9A4C-0781B7FFBDDB}" dt="2023-03-20T22:08:02.061" v="2581" actId="404"/>
          <ac:spMkLst>
            <pc:docMk/>
            <pc:sldMk cId="971326144" sldId="4282"/>
            <ac:spMk id="18" creationId="{44C44723-42B9-420E-A4A0-0DA6FDDA6E0D}"/>
          </ac:spMkLst>
        </pc:spChg>
        <pc:picChg chg="del">
          <ac:chgData name="Page, Shaun" userId="539539b3-dbf7-4fbf-84e0-9f64847b08bf" providerId="ADAL" clId="{6C48AC13-A2E5-4B22-9A4C-0781B7FFBDDB}" dt="2023-03-20T22:03:14.395" v="2196" actId="478"/>
          <ac:picMkLst>
            <pc:docMk/>
            <pc:sldMk cId="971326144" sldId="4282"/>
            <ac:picMk id="3" creationId="{438BB27D-1F3B-497C-B62A-C28C5467F1E6}"/>
          </ac:picMkLst>
        </pc:picChg>
        <pc:picChg chg="add mod">
          <ac:chgData name="Page, Shaun" userId="539539b3-dbf7-4fbf-84e0-9f64847b08bf" providerId="ADAL" clId="{6C48AC13-A2E5-4B22-9A4C-0781B7FFBDDB}" dt="2023-03-20T22:07:42.212" v="2576" actId="1076"/>
          <ac:picMkLst>
            <pc:docMk/>
            <pc:sldMk cId="971326144" sldId="4282"/>
            <ac:picMk id="4" creationId="{8ACF6460-BC37-E6F4-A242-E48BA15B66CB}"/>
          </ac:picMkLst>
        </pc:picChg>
      </pc:sldChg>
      <pc:sldChg chg="addSp delSp modSp mod">
        <pc:chgData name="Page, Shaun" userId="539539b3-dbf7-4fbf-84e0-9f64847b08bf" providerId="ADAL" clId="{6C48AC13-A2E5-4B22-9A4C-0781B7FFBDDB}" dt="2023-03-21T00:11:39.974" v="4303" actId="20577"/>
        <pc:sldMkLst>
          <pc:docMk/>
          <pc:sldMk cId="4140493258" sldId="4283"/>
        </pc:sldMkLst>
        <pc:spChg chg="mod">
          <ac:chgData name="Page, Shaun" userId="539539b3-dbf7-4fbf-84e0-9f64847b08bf" providerId="ADAL" clId="{6C48AC13-A2E5-4B22-9A4C-0781B7FFBDDB}" dt="2023-03-20T22:08:44.124" v="2586" actId="2711"/>
          <ac:spMkLst>
            <pc:docMk/>
            <pc:sldMk cId="4140493258" sldId="4283"/>
            <ac:spMk id="7" creationId="{D784267D-78B5-4C87-8BBE-2B3997FC19D8}"/>
          </ac:spMkLst>
        </pc:spChg>
        <pc:spChg chg="mod">
          <ac:chgData name="Page, Shaun" userId="539539b3-dbf7-4fbf-84e0-9f64847b08bf" providerId="ADAL" clId="{6C48AC13-A2E5-4B22-9A4C-0781B7FFBDDB}" dt="2023-03-21T00:11:39.974" v="4303" actId="20577"/>
          <ac:spMkLst>
            <pc:docMk/>
            <pc:sldMk cId="4140493258" sldId="4283"/>
            <ac:spMk id="9" creationId="{7F153019-74EF-4764-A9A9-6A0F0954646F}"/>
          </ac:spMkLst>
        </pc:spChg>
        <pc:spChg chg="mod">
          <ac:chgData name="Page, Shaun" userId="539539b3-dbf7-4fbf-84e0-9f64847b08bf" providerId="ADAL" clId="{6C48AC13-A2E5-4B22-9A4C-0781B7FFBDDB}" dt="2023-03-21T00:02:11.081" v="4183" actId="6549"/>
          <ac:spMkLst>
            <pc:docMk/>
            <pc:sldMk cId="4140493258" sldId="4283"/>
            <ac:spMk id="15" creationId="{D5E9590B-A28C-40B2-891B-92732DDC5E4F}"/>
          </ac:spMkLst>
        </pc:spChg>
        <pc:picChg chg="del mod modCrop">
          <ac:chgData name="Page, Shaun" userId="539539b3-dbf7-4fbf-84e0-9f64847b08bf" providerId="ADAL" clId="{6C48AC13-A2E5-4B22-9A4C-0781B7FFBDDB}" dt="2023-03-20T22:57:25.633" v="4048" actId="478"/>
          <ac:picMkLst>
            <pc:docMk/>
            <pc:sldMk cId="4140493258" sldId="4283"/>
            <ac:picMk id="3" creationId="{CF8E080C-A5E8-4F73-A2A1-CAF281CCE723}"/>
          </ac:picMkLst>
        </pc:picChg>
        <pc:picChg chg="add del mod modCrop">
          <ac:chgData name="Page, Shaun" userId="539539b3-dbf7-4fbf-84e0-9f64847b08bf" providerId="ADAL" clId="{6C48AC13-A2E5-4B22-9A4C-0781B7FFBDDB}" dt="2023-03-20T23:57:59.205" v="4165" actId="478"/>
          <ac:picMkLst>
            <pc:docMk/>
            <pc:sldMk cId="4140493258" sldId="4283"/>
            <ac:picMk id="4" creationId="{ACC616B6-B86C-2131-A31D-A75EF9ED614C}"/>
          </ac:picMkLst>
        </pc:picChg>
        <pc:picChg chg="add del mod modCrop">
          <ac:chgData name="Page, Shaun" userId="539539b3-dbf7-4fbf-84e0-9f64847b08bf" providerId="ADAL" clId="{6C48AC13-A2E5-4B22-9A4C-0781B7FFBDDB}" dt="2023-03-21T00:05:24.650" v="4211" actId="478"/>
          <ac:picMkLst>
            <pc:docMk/>
            <pc:sldMk cId="4140493258" sldId="4283"/>
            <ac:picMk id="6" creationId="{CB517C8A-21E4-43AC-6A48-4069809F701F}"/>
          </ac:picMkLst>
        </pc:picChg>
        <pc:picChg chg="add mod modCrop">
          <ac:chgData name="Page, Shaun" userId="539539b3-dbf7-4fbf-84e0-9f64847b08bf" providerId="ADAL" clId="{6C48AC13-A2E5-4B22-9A4C-0781B7FFBDDB}" dt="2023-03-21T00:10:30.731" v="4286"/>
          <ac:picMkLst>
            <pc:docMk/>
            <pc:sldMk cId="4140493258" sldId="4283"/>
            <ac:picMk id="12" creationId="{761986AA-EE63-11CF-C396-4533642BEAA5}"/>
          </ac:picMkLst>
        </pc:picChg>
        <pc:picChg chg="add mod modCrop">
          <ac:chgData name="Page, Shaun" userId="539539b3-dbf7-4fbf-84e0-9f64847b08bf" providerId="ADAL" clId="{6C48AC13-A2E5-4B22-9A4C-0781B7FFBDDB}" dt="2023-03-21T00:10:45.384" v="4288"/>
          <ac:picMkLst>
            <pc:docMk/>
            <pc:sldMk cId="4140493258" sldId="4283"/>
            <ac:picMk id="13" creationId="{F3DECBF9-9212-5984-FFA6-B6AB37514E67}"/>
          </ac:picMkLst>
        </pc:picChg>
        <pc:picChg chg="add mod modCrop">
          <ac:chgData name="Page, Shaun" userId="539539b3-dbf7-4fbf-84e0-9f64847b08bf" providerId="ADAL" clId="{6C48AC13-A2E5-4B22-9A4C-0781B7FFBDDB}" dt="2023-03-21T00:10:38.898" v="4287"/>
          <ac:picMkLst>
            <pc:docMk/>
            <pc:sldMk cId="4140493258" sldId="4283"/>
            <ac:picMk id="14" creationId="{4EB6EE3E-8838-10B9-037E-D156666A304C}"/>
          </ac:picMkLst>
        </pc:picChg>
        <pc:picChg chg="del mod modCrop">
          <ac:chgData name="Page, Shaun" userId="539539b3-dbf7-4fbf-84e0-9f64847b08bf" providerId="ADAL" clId="{6C48AC13-A2E5-4B22-9A4C-0781B7FFBDDB}" dt="2023-03-20T22:57:30.495" v="4051" actId="478"/>
          <ac:picMkLst>
            <pc:docMk/>
            <pc:sldMk cId="4140493258" sldId="4283"/>
            <ac:picMk id="19" creationId="{3B8026AD-73ED-431F-BE78-8F6FB943CFCE}"/>
          </ac:picMkLst>
        </pc:picChg>
        <pc:picChg chg="del mod modCrop">
          <ac:chgData name="Page, Shaun" userId="539539b3-dbf7-4fbf-84e0-9f64847b08bf" providerId="ADAL" clId="{6C48AC13-A2E5-4B22-9A4C-0781B7FFBDDB}" dt="2023-03-20T22:57:26.691" v="4049" actId="478"/>
          <ac:picMkLst>
            <pc:docMk/>
            <pc:sldMk cId="4140493258" sldId="4283"/>
            <ac:picMk id="20" creationId="{ECA86887-F215-4B99-AD27-8C460C79B747}"/>
          </ac:picMkLst>
        </pc:picChg>
      </pc:sldChg>
      <pc:sldChg chg="modSp mod">
        <pc:chgData name="Page, Shaun" userId="539539b3-dbf7-4fbf-84e0-9f64847b08bf" providerId="ADAL" clId="{6C48AC13-A2E5-4B22-9A4C-0781B7FFBDDB}" dt="2023-03-20T21:46:57.741" v="2193" actId="20577"/>
        <pc:sldMkLst>
          <pc:docMk/>
          <pc:sldMk cId="2449473668" sldId="4284"/>
        </pc:sldMkLst>
        <pc:spChg chg="mod">
          <ac:chgData name="Page, Shaun" userId="539539b3-dbf7-4fbf-84e0-9f64847b08bf" providerId="ADAL" clId="{6C48AC13-A2E5-4B22-9A4C-0781B7FFBDDB}" dt="2023-03-20T21:43:32.484" v="2023" actId="2711"/>
          <ac:spMkLst>
            <pc:docMk/>
            <pc:sldMk cId="2449473668" sldId="4284"/>
            <ac:spMk id="7" creationId="{D784267D-78B5-4C87-8BBE-2B3997FC19D8}"/>
          </ac:spMkLst>
        </pc:spChg>
        <pc:spChg chg="mod">
          <ac:chgData name="Page, Shaun" userId="539539b3-dbf7-4fbf-84e0-9f64847b08bf" providerId="ADAL" clId="{6C48AC13-A2E5-4B22-9A4C-0781B7FFBDDB}" dt="2023-03-20T21:43:50.890" v="2031" actId="404"/>
          <ac:spMkLst>
            <pc:docMk/>
            <pc:sldMk cId="2449473668" sldId="4284"/>
            <ac:spMk id="13" creationId="{4458E5B5-D71A-4BE1-8AB1-C679DF57FB0C}"/>
          </ac:spMkLst>
        </pc:spChg>
        <pc:spChg chg="mod">
          <ac:chgData name="Page, Shaun" userId="539539b3-dbf7-4fbf-84e0-9f64847b08bf" providerId="ADAL" clId="{6C48AC13-A2E5-4B22-9A4C-0781B7FFBDDB}" dt="2023-03-20T21:46:57.741" v="2193" actId="20577"/>
          <ac:spMkLst>
            <pc:docMk/>
            <pc:sldMk cId="2449473668" sldId="4284"/>
            <ac:spMk id="14" creationId="{59D44EC2-1ECE-4936-A3C7-D25FCC39DEB6}"/>
          </ac:spMkLst>
        </pc:spChg>
        <pc:spChg chg="mod">
          <ac:chgData name="Page, Shaun" userId="539539b3-dbf7-4fbf-84e0-9f64847b08bf" providerId="ADAL" clId="{6C48AC13-A2E5-4B22-9A4C-0781B7FFBDDB}" dt="2023-03-20T21:43:47.282" v="2029" actId="404"/>
          <ac:spMkLst>
            <pc:docMk/>
            <pc:sldMk cId="2449473668" sldId="4284"/>
            <ac:spMk id="18" creationId="{44C44723-42B9-420E-A4A0-0DA6FDDA6E0D}"/>
          </ac:spMkLst>
        </pc:spChg>
        <pc:spChg chg="mod">
          <ac:chgData name="Page, Shaun" userId="539539b3-dbf7-4fbf-84e0-9f64847b08bf" providerId="ADAL" clId="{6C48AC13-A2E5-4B22-9A4C-0781B7FFBDDB}" dt="2023-03-20T21:43:40.584" v="2027" actId="404"/>
          <ac:spMkLst>
            <pc:docMk/>
            <pc:sldMk cId="2449473668" sldId="4284"/>
            <ac:spMk id="19" creationId="{32F422BC-C2C3-49B5-B563-3100F30D8056}"/>
          </ac:spMkLst>
        </pc:spChg>
      </pc:sldChg>
      <pc:sldChg chg="modSp mod">
        <pc:chgData name="Page, Shaun" userId="539539b3-dbf7-4fbf-84e0-9f64847b08bf" providerId="ADAL" clId="{6C48AC13-A2E5-4B22-9A4C-0781B7FFBDDB}" dt="2023-03-20T21:27:43.790" v="1775" actId="20577"/>
        <pc:sldMkLst>
          <pc:docMk/>
          <pc:sldMk cId="4238285231" sldId="4286"/>
        </pc:sldMkLst>
        <pc:spChg chg="mod">
          <ac:chgData name="Page, Shaun" userId="539539b3-dbf7-4fbf-84e0-9f64847b08bf" providerId="ADAL" clId="{6C48AC13-A2E5-4B22-9A4C-0781B7FFBDDB}" dt="2023-03-20T21:25:47.425" v="1764" actId="2711"/>
          <ac:spMkLst>
            <pc:docMk/>
            <pc:sldMk cId="4238285231" sldId="4286"/>
            <ac:spMk id="7" creationId="{D784267D-78B5-4C87-8BBE-2B3997FC19D8}"/>
          </ac:spMkLst>
        </pc:spChg>
        <pc:spChg chg="mod">
          <ac:chgData name="Page, Shaun" userId="539539b3-dbf7-4fbf-84e0-9f64847b08bf" providerId="ADAL" clId="{6C48AC13-A2E5-4B22-9A4C-0781B7FFBDDB}" dt="2023-03-20T21:25:55.873" v="1766" actId="404"/>
          <ac:spMkLst>
            <pc:docMk/>
            <pc:sldMk cId="4238285231" sldId="4286"/>
            <ac:spMk id="14" creationId="{3A0A3D34-B50E-44BA-A8DB-D24C98D511CD}"/>
          </ac:spMkLst>
        </pc:spChg>
        <pc:spChg chg="mod">
          <ac:chgData name="Page, Shaun" userId="539539b3-dbf7-4fbf-84e0-9f64847b08bf" providerId="ADAL" clId="{6C48AC13-A2E5-4B22-9A4C-0781B7FFBDDB}" dt="2023-03-20T21:26:03.589" v="1768" actId="404"/>
          <ac:spMkLst>
            <pc:docMk/>
            <pc:sldMk cId="4238285231" sldId="4286"/>
            <ac:spMk id="15" creationId="{311FCC1A-11A9-4D75-A5E0-4C196EEC5C70}"/>
          </ac:spMkLst>
        </pc:spChg>
        <pc:spChg chg="mod">
          <ac:chgData name="Page, Shaun" userId="539539b3-dbf7-4fbf-84e0-9f64847b08bf" providerId="ADAL" clId="{6C48AC13-A2E5-4B22-9A4C-0781B7FFBDDB}" dt="2023-03-20T21:27:43.790" v="1775" actId="20577"/>
          <ac:spMkLst>
            <pc:docMk/>
            <pc:sldMk cId="4238285231" sldId="4286"/>
            <ac:spMk id="25" creationId="{2BCD3EB7-2E4B-41B0-BEAB-56F5435CD42C}"/>
          </ac:spMkLst>
        </pc:spChg>
      </pc:sldChg>
      <pc:sldChg chg="modSp mod">
        <pc:chgData name="Page, Shaun" userId="539539b3-dbf7-4fbf-84e0-9f64847b08bf" providerId="ADAL" clId="{6C48AC13-A2E5-4B22-9A4C-0781B7FFBDDB}" dt="2023-03-20T22:30:53.941" v="3496" actId="20577"/>
        <pc:sldMkLst>
          <pc:docMk/>
          <pc:sldMk cId="1256507853" sldId="4287"/>
        </pc:sldMkLst>
        <pc:spChg chg="mod">
          <ac:chgData name="Page, Shaun" userId="539539b3-dbf7-4fbf-84e0-9f64847b08bf" providerId="ADAL" clId="{6C48AC13-A2E5-4B22-9A4C-0781B7FFBDDB}" dt="2023-03-20T19:33:08.700" v="125" actId="2711"/>
          <ac:spMkLst>
            <pc:docMk/>
            <pc:sldMk cId="1256507853" sldId="4287"/>
            <ac:spMk id="2" creationId="{00000000-0000-0000-0000-000000000000}"/>
          </ac:spMkLst>
        </pc:spChg>
        <pc:spChg chg="mod">
          <ac:chgData name="Page, Shaun" userId="539539b3-dbf7-4fbf-84e0-9f64847b08bf" providerId="ADAL" clId="{6C48AC13-A2E5-4B22-9A4C-0781B7FFBDDB}" dt="2023-03-20T19:33:30.974" v="134" actId="2711"/>
          <ac:spMkLst>
            <pc:docMk/>
            <pc:sldMk cId="1256507853" sldId="4287"/>
            <ac:spMk id="23" creationId="{8328F1FA-97A5-425C-BC01-BDF946788858}"/>
          </ac:spMkLst>
        </pc:spChg>
        <pc:spChg chg="mod">
          <ac:chgData name="Page, Shaun" userId="539539b3-dbf7-4fbf-84e0-9f64847b08bf" providerId="ADAL" clId="{6C48AC13-A2E5-4B22-9A4C-0781B7FFBDDB}" dt="2023-03-20T19:33:33.279" v="135" actId="2711"/>
          <ac:spMkLst>
            <pc:docMk/>
            <pc:sldMk cId="1256507853" sldId="4287"/>
            <ac:spMk id="24" creationId="{69B72301-BC80-484D-9474-B74203D6847B}"/>
          </ac:spMkLst>
        </pc:spChg>
        <pc:spChg chg="mod">
          <ac:chgData name="Page, Shaun" userId="539539b3-dbf7-4fbf-84e0-9f64847b08bf" providerId="ADAL" clId="{6C48AC13-A2E5-4B22-9A4C-0781B7FFBDDB}" dt="2023-03-20T19:33:58.926" v="142" actId="2711"/>
          <ac:spMkLst>
            <pc:docMk/>
            <pc:sldMk cId="1256507853" sldId="4287"/>
            <ac:spMk id="29" creationId="{BD00A536-2374-42E2-81E7-344473675A6E}"/>
          </ac:spMkLst>
        </pc:spChg>
        <pc:spChg chg="mod">
          <ac:chgData name="Page, Shaun" userId="539539b3-dbf7-4fbf-84e0-9f64847b08bf" providerId="ADAL" clId="{6C48AC13-A2E5-4B22-9A4C-0781B7FFBDDB}" dt="2023-03-20T19:34:01.256" v="143" actId="2711"/>
          <ac:spMkLst>
            <pc:docMk/>
            <pc:sldMk cId="1256507853" sldId="4287"/>
            <ac:spMk id="30" creationId="{DF75DEE9-A2F1-482B-ACDA-48218EB0E38B}"/>
          </ac:spMkLst>
        </pc:spChg>
        <pc:spChg chg="mod">
          <ac:chgData name="Page, Shaun" userId="539539b3-dbf7-4fbf-84e0-9f64847b08bf" providerId="ADAL" clId="{6C48AC13-A2E5-4B22-9A4C-0781B7FFBDDB}" dt="2023-03-20T19:33:12.189" v="126" actId="2711"/>
          <ac:spMkLst>
            <pc:docMk/>
            <pc:sldMk cId="1256507853" sldId="4287"/>
            <ac:spMk id="60" creationId="{B323FE3C-E1BB-475D-A310-E0B172638335}"/>
          </ac:spMkLst>
        </pc:spChg>
        <pc:spChg chg="mod">
          <ac:chgData name="Page, Shaun" userId="539539b3-dbf7-4fbf-84e0-9f64847b08bf" providerId="ADAL" clId="{6C48AC13-A2E5-4B22-9A4C-0781B7FFBDDB}" dt="2023-03-20T22:30:53.941" v="3496" actId="20577"/>
          <ac:spMkLst>
            <pc:docMk/>
            <pc:sldMk cId="1256507853" sldId="4287"/>
            <ac:spMk id="61" creationId="{A63197EC-E8FA-4AC5-BFF9-E37A8712A459}"/>
          </ac:spMkLst>
        </pc:spChg>
        <pc:spChg chg="mod">
          <ac:chgData name="Page, Shaun" userId="539539b3-dbf7-4fbf-84e0-9f64847b08bf" providerId="ADAL" clId="{6C48AC13-A2E5-4B22-9A4C-0781B7FFBDDB}" dt="2023-03-20T19:33:17.913" v="128" actId="2711"/>
          <ac:spMkLst>
            <pc:docMk/>
            <pc:sldMk cId="1256507853" sldId="4287"/>
            <ac:spMk id="62" creationId="{D380463C-EEF0-44A6-AD54-410CBC47E9E6}"/>
          </ac:spMkLst>
        </pc:spChg>
        <pc:spChg chg="mod">
          <ac:chgData name="Page, Shaun" userId="539539b3-dbf7-4fbf-84e0-9f64847b08bf" providerId="ADAL" clId="{6C48AC13-A2E5-4B22-9A4C-0781B7FFBDDB}" dt="2023-03-20T19:33:21.269" v="129" actId="2711"/>
          <ac:spMkLst>
            <pc:docMk/>
            <pc:sldMk cId="1256507853" sldId="4287"/>
            <ac:spMk id="63" creationId="{14E2C679-D955-4928-8454-1EE28A3AA95E}"/>
          </ac:spMkLst>
        </pc:spChg>
        <pc:spChg chg="mod">
          <ac:chgData name="Page, Shaun" userId="539539b3-dbf7-4fbf-84e0-9f64847b08bf" providerId="ADAL" clId="{6C48AC13-A2E5-4B22-9A4C-0781B7FFBDDB}" dt="2023-03-20T19:33:22.751" v="130" actId="2711"/>
          <ac:spMkLst>
            <pc:docMk/>
            <pc:sldMk cId="1256507853" sldId="4287"/>
            <ac:spMk id="64" creationId="{532EC2DD-B99B-493E-8E22-4C06C374B378}"/>
          </ac:spMkLst>
        </pc:spChg>
        <pc:spChg chg="mod">
          <ac:chgData name="Page, Shaun" userId="539539b3-dbf7-4fbf-84e0-9f64847b08bf" providerId="ADAL" clId="{6C48AC13-A2E5-4B22-9A4C-0781B7FFBDDB}" dt="2023-03-20T19:33:25.381" v="131" actId="2711"/>
          <ac:spMkLst>
            <pc:docMk/>
            <pc:sldMk cId="1256507853" sldId="4287"/>
            <ac:spMk id="66" creationId="{6BF14243-82F5-45BF-973A-C29519E2E143}"/>
          </ac:spMkLst>
        </pc:spChg>
        <pc:spChg chg="mod">
          <ac:chgData name="Page, Shaun" userId="539539b3-dbf7-4fbf-84e0-9f64847b08bf" providerId="ADAL" clId="{6C48AC13-A2E5-4B22-9A4C-0781B7FFBDDB}" dt="2023-03-20T19:33:36.823" v="136" actId="2711"/>
          <ac:spMkLst>
            <pc:docMk/>
            <pc:sldMk cId="1256507853" sldId="4287"/>
            <ac:spMk id="67" creationId="{529FA73B-3C58-4F32-8601-C7B4B13418C6}"/>
          </ac:spMkLst>
        </pc:spChg>
        <pc:spChg chg="mod">
          <ac:chgData name="Page, Shaun" userId="539539b3-dbf7-4fbf-84e0-9f64847b08bf" providerId="ADAL" clId="{6C48AC13-A2E5-4B22-9A4C-0781B7FFBDDB}" dt="2023-03-20T19:33:38.983" v="137" actId="2711"/>
          <ac:spMkLst>
            <pc:docMk/>
            <pc:sldMk cId="1256507853" sldId="4287"/>
            <ac:spMk id="68" creationId="{7B18B648-99AE-4595-A408-37C5C617ED4C}"/>
          </ac:spMkLst>
        </pc:spChg>
        <pc:spChg chg="mod">
          <ac:chgData name="Page, Shaun" userId="539539b3-dbf7-4fbf-84e0-9f64847b08bf" providerId="ADAL" clId="{6C48AC13-A2E5-4B22-9A4C-0781B7FFBDDB}" dt="2023-03-20T19:33:50.331" v="138" actId="2711"/>
          <ac:spMkLst>
            <pc:docMk/>
            <pc:sldMk cId="1256507853" sldId="4287"/>
            <ac:spMk id="69" creationId="{3A1F8963-7CB8-4A9B-A660-FF42F51AF464}"/>
          </ac:spMkLst>
        </pc:spChg>
        <pc:spChg chg="mod">
          <ac:chgData name="Page, Shaun" userId="539539b3-dbf7-4fbf-84e0-9f64847b08bf" providerId="ADAL" clId="{6C48AC13-A2E5-4B22-9A4C-0781B7FFBDDB}" dt="2023-03-20T19:33:52.509" v="139" actId="2711"/>
          <ac:spMkLst>
            <pc:docMk/>
            <pc:sldMk cId="1256507853" sldId="4287"/>
            <ac:spMk id="70" creationId="{DFBD2BBA-1CDE-4336-AE9D-068045AB6EB1}"/>
          </ac:spMkLst>
        </pc:spChg>
        <pc:spChg chg="mod">
          <ac:chgData name="Page, Shaun" userId="539539b3-dbf7-4fbf-84e0-9f64847b08bf" providerId="ADAL" clId="{6C48AC13-A2E5-4B22-9A4C-0781B7FFBDDB}" dt="2023-03-20T19:33:54.408" v="140" actId="2711"/>
          <ac:spMkLst>
            <pc:docMk/>
            <pc:sldMk cId="1256507853" sldId="4287"/>
            <ac:spMk id="71" creationId="{E198E2DC-AE5E-4096-8BE8-0AE92EF9F1CD}"/>
          </ac:spMkLst>
        </pc:spChg>
        <pc:spChg chg="mod">
          <ac:chgData name="Page, Shaun" userId="539539b3-dbf7-4fbf-84e0-9f64847b08bf" providerId="ADAL" clId="{6C48AC13-A2E5-4B22-9A4C-0781B7FFBDDB}" dt="2023-03-20T19:33:56.230" v="141" actId="2711"/>
          <ac:spMkLst>
            <pc:docMk/>
            <pc:sldMk cId="1256507853" sldId="4287"/>
            <ac:spMk id="73" creationId="{DFBE3852-6843-48FF-A3D2-0282D3055BD1}"/>
          </ac:spMkLst>
        </pc:spChg>
      </pc:sldChg>
      <pc:sldChg chg="addSp delSp modSp mod">
        <pc:chgData name="Page, Shaun" userId="539539b3-dbf7-4fbf-84e0-9f64847b08bf" providerId="ADAL" clId="{6C48AC13-A2E5-4B22-9A4C-0781B7FFBDDB}" dt="2023-03-20T22:55:20.131" v="4038" actId="1076"/>
        <pc:sldMkLst>
          <pc:docMk/>
          <pc:sldMk cId="1898453526" sldId="4288"/>
        </pc:sldMkLst>
        <pc:spChg chg="add del mod ord">
          <ac:chgData name="Page, Shaun" userId="539539b3-dbf7-4fbf-84e0-9f64847b08bf" providerId="ADAL" clId="{6C48AC13-A2E5-4B22-9A4C-0781B7FFBDDB}" dt="2023-03-20T22:48:29.506" v="3905" actId="21"/>
          <ac:spMkLst>
            <pc:docMk/>
            <pc:sldMk cId="1898453526" sldId="4288"/>
            <ac:spMk id="2" creationId="{A09E78EE-4CC6-78A3-C22C-BFB7D2E438B5}"/>
          </ac:spMkLst>
        </pc:spChg>
        <pc:spChg chg="add del mod">
          <ac:chgData name="Page, Shaun" userId="539539b3-dbf7-4fbf-84e0-9f64847b08bf" providerId="ADAL" clId="{6C48AC13-A2E5-4B22-9A4C-0781B7FFBDDB}" dt="2023-03-20T22:46:59.659" v="3890" actId="478"/>
          <ac:spMkLst>
            <pc:docMk/>
            <pc:sldMk cId="1898453526" sldId="4288"/>
            <ac:spMk id="5" creationId="{7E7DBA9D-C033-AF7F-1905-2639DA4EE4E9}"/>
          </ac:spMkLst>
        </pc:spChg>
        <pc:spChg chg="mod">
          <ac:chgData name="Page, Shaun" userId="539539b3-dbf7-4fbf-84e0-9f64847b08bf" providerId="ADAL" clId="{6C48AC13-A2E5-4B22-9A4C-0781B7FFBDDB}" dt="2023-03-20T20:16:20.861" v="929" actId="6549"/>
          <ac:spMkLst>
            <pc:docMk/>
            <pc:sldMk cId="1898453526" sldId="4288"/>
            <ac:spMk id="7" creationId="{D784267D-78B5-4C87-8BBE-2B3997FC19D8}"/>
          </ac:spMkLst>
        </pc:spChg>
        <pc:spChg chg="add mod ord">
          <ac:chgData name="Page, Shaun" userId="539539b3-dbf7-4fbf-84e0-9f64847b08bf" providerId="ADAL" clId="{6C48AC13-A2E5-4B22-9A4C-0781B7FFBDDB}" dt="2023-03-20T22:54:53.598" v="4033" actId="34135"/>
          <ac:spMkLst>
            <pc:docMk/>
            <pc:sldMk cId="1898453526" sldId="4288"/>
            <ac:spMk id="8" creationId="{6F9885CC-4F43-9219-06C8-20DEFADF8DC8}"/>
          </ac:spMkLst>
        </pc:spChg>
        <pc:spChg chg="mod">
          <ac:chgData name="Page, Shaun" userId="539539b3-dbf7-4fbf-84e0-9f64847b08bf" providerId="ADAL" clId="{6C48AC13-A2E5-4B22-9A4C-0781B7FFBDDB}" dt="2023-03-20T20:16:49.760" v="934" actId="404"/>
          <ac:spMkLst>
            <pc:docMk/>
            <pc:sldMk cId="1898453526" sldId="4288"/>
            <ac:spMk id="20" creationId="{30896078-C6F5-47BF-8E5D-0876307FAE6F}"/>
          </ac:spMkLst>
        </pc:spChg>
        <pc:spChg chg="mod">
          <ac:chgData name="Page, Shaun" userId="539539b3-dbf7-4fbf-84e0-9f64847b08bf" providerId="ADAL" clId="{6C48AC13-A2E5-4B22-9A4C-0781B7FFBDDB}" dt="2023-03-20T22:55:20.131" v="4038" actId="1076"/>
          <ac:spMkLst>
            <pc:docMk/>
            <pc:sldMk cId="1898453526" sldId="4288"/>
            <ac:spMk id="21" creationId="{9785CB0A-9420-4EDB-8ACF-DBBEEC2A9BE8}"/>
          </ac:spMkLst>
        </pc:spChg>
        <pc:picChg chg="add mod ord">
          <ac:chgData name="Page, Shaun" userId="539539b3-dbf7-4fbf-84e0-9f64847b08bf" providerId="ADAL" clId="{6C48AC13-A2E5-4B22-9A4C-0781B7FFBDDB}" dt="2023-03-20T22:55:10.767" v="4037" actId="34135"/>
          <ac:picMkLst>
            <pc:docMk/>
            <pc:sldMk cId="1898453526" sldId="4288"/>
            <ac:picMk id="4" creationId="{573DAF5E-CF1D-956F-E8FC-3665A7662753}"/>
          </ac:picMkLst>
        </pc:picChg>
        <pc:picChg chg="add mod">
          <ac:chgData name="Page, Shaun" userId="539539b3-dbf7-4fbf-84e0-9f64847b08bf" providerId="ADAL" clId="{6C48AC13-A2E5-4B22-9A4C-0781B7FFBDDB}" dt="2023-03-20T22:55:10.767" v="4037" actId="34135"/>
          <ac:picMkLst>
            <pc:docMk/>
            <pc:sldMk cId="1898453526" sldId="4288"/>
            <ac:picMk id="6" creationId="{8755DE62-CECE-5ADC-9E45-06938C56E9E6}"/>
          </ac:picMkLst>
        </pc:picChg>
        <pc:picChg chg="add del mod">
          <ac:chgData name="Page, Shaun" userId="539539b3-dbf7-4fbf-84e0-9f64847b08bf" providerId="ADAL" clId="{6C48AC13-A2E5-4B22-9A4C-0781B7FFBDDB}" dt="2023-03-20T22:43:29.665" v="3861" actId="478"/>
          <ac:picMkLst>
            <pc:docMk/>
            <pc:sldMk cId="1898453526" sldId="4288"/>
            <ac:picMk id="16" creationId="{8623E0A3-0967-4994-BA8B-66E2E4245C2C}"/>
          </ac:picMkLst>
        </pc:picChg>
      </pc:sldChg>
      <pc:sldChg chg="addSp modSp mod">
        <pc:chgData name="Page, Shaun" userId="539539b3-dbf7-4fbf-84e0-9f64847b08bf" providerId="ADAL" clId="{6C48AC13-A2E5-4B22-9A4C-0781B7FFBDDB}" dt="2023-03-20T21:31:41.738" v="1882" actId="34135"/>
        <pc:sldMkLst>
          <pc:docMk/>
          <pc:sldMk cId="4279567671" sldId="4289"/>
        </pc:sldMkLst>
        <pc:spChg chg="mod">
          <ac:chgData name="Page, Shaun" userId="539539b3-dbf7-4fbf-84e0-9f64847b08bf" providerId="ADAL" clId="{6C48AC13-A2E5-4B22-9A4C-0781B7FFBDDB}" dt="2023-03-20T21:27:54.580" v="1776" actId="2711"/>
          <ac:spMkLst>
            <pc:docMk/>
            <pc:sldMk cId="4279567671" sldId="4289"/>
            <ac:spMk id="7" creationId="{D784267D-78B5-4C87-8BBE-2B3997FC19D8}"/>
          </ac:spMkLst>
        </pc:spChg>
        <pc:spChg chg="mod">
          <ac:chgData name="Page, Shaun" userId="539539b3-dbf7-4fbf-84e0-9f64847b08bf" providerId="ADAL" clId="{6C48AC13-A2E5-4B22-9A4C-0781B7FFBDDB}" dt="2023-03-20T21:27:59.084" v="1778" actId="404"/>
          <ac:spMkLst>
            <pc:docMk/>
            <pc:sldMk cId="4279567671" sldId="4289"/>
            <ac:spMk id="14" creationId="{3A0A3D34-B50E-44BA-A8DB-D24C98D511CD}"/>
          </ac:spMkLst>
        </pc:spChg>
        <pc:spChg chg="mod">
          <ac:chgData name="Page, Shaun" userId="539539b3-dbf7-4fbf-84e0-9f64847b08bf" providerId="ADAL" clId="{6C48AC13-A2E5-4B22-9A4C-0781B7FFBDDB}" dt="2023-03-20T21:28:03.527" v="1780" actId="404"/>
          <ac:spMkLst>
            <pc:docMk/>
            <pc:sldMk cId="4279567671" sldId="4289"/>
            <ac:spMk id="20" creationId="{68BF257D-3805-407E-BDDD-29B78C42FB21}"/>
          </ac:spMkLst>
        </pc:spChg>
        <pc:spChg chg="mod">
          <ac:chgData name="Page, Shaun" userId="539539b3-dbf7-4fbf-84e0-9f64847b08bf" providerId="ADAL" clId="{6C48AC13-A2E5-4B22-9A4C-0781B7FFBDDB}" dt="2023-03-20T21:28:16.840" v="1789" actId="20577"/>
          <ac:spMkLst>
            <pc:docMk/>
            <pc:sldMk cId="4279567671" sldId="4289"/>
            <ac:spMk id="26" creationId="{077A32D4-1C5F-41DD-86D9-7F1BBDBBBF40}"/>
          </ac:spMkLst>
        </pc:spChg>
        <pc:picChg chg="add mod">
          <ac:chgData name="Page, Shaun" userId="539539b3-dbf7-4fbf-84e0-9f64847b08bf" providerId="ADAL" clId="{6C48AC13-A2E5-4B22-9A4C-0781B7FFBDDB}" dt="2023-03-20T21:31:41.738" v="1882" actId="34135"/>
          <ac:picMkLst>
            <pc:docMk/>
            <pc:sldMk cId="4279567671" sldId="4289"/>
            <ac:picMk id="3" creationId="{AFF86175-06DE-78CD-6644-274C9DB369B9}"/>
          </ac:picMkLst>
        </pc:picChg>
        <pc:picChg chg="mod">
          <ac:chgData name="Page, Shaun" userId="539539b3-dbf7-4fbf-84e0-9f64847b08bf" providerId="ADAL" clId="{6C48AC13-A2E5-4B22-9A4C-0781B7FFBDDB}" dt="2023-03-20T21:30:01.693" v="1860" actId="1037"/>
          <ac:picMkLst>
            <pc:docMk/>
            <pc:sldMk cId="4279567671" sldId="4289"/>
            <ac:picMk id="6" creationId="{8AC38FE2-CE0B-4E64-AF3D-89B56738ACA0}"/>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ascbp.com/product/skyline-roofing-hp-metal-roofing/"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www.ascbp.com/product/design-span-hp-metal-roofing/"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www.ascbp.com/trims-flashings-and-accessorie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ascbp.com/product/skyline-roofing-hp-metal-roofing/"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ascbp.com/product/design-span-hp-metal-roofing/"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ascbp.com/trims-flashings-and-accessori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D0F618-59E9-4044-892B-E7C821D43D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F894EF-0483-4BCF-B2AD-99DB3BE2335C}">
      <dgm:prSet custT="1"/>
      <dgm:spPr/>
      <dgm:t>
        <a:bodyPr/>
        <a:lstStyle/>
        <a:p>
          <a:pPr algn="ctr"/>
          <a:r>
            <a:rPr lang="en-GB" sz="1600" b="1"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Click here to see more Skyline Roofing </a:t>
          </a:r>
          <a:r>
            <a:rPr lang="en-GB" sz="1600" b="1" i="1"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hp </a:t>
          </a:r>
          <a:r>
            <a:rPr lang="en-GB" sz="1600" b="1"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details</a:t>
          </a:r>
          <a:endParaRPr lang="en-US" sz="1600" dirty="0">
            <a:solidFill>
              <a:schemeClr val="bg1"/>
            </a:solidFill>
            <a:latin typeface="Fira Sans" panose="020B0503050000020004" pitchFamily="34" charset="0"/>
            <a:ea typeface="Fira Sans" panose="020B0503050000020004" pitchFamily="34" charset="0"/>
          </a:endParaRPr>
        </a:p>
      </dgm:t>
    </dgm:pt>
    <dgm:pt modelId="{E1E55442-F1F5-4B86-842D-EDAA582826F4}" type="parTrans" cxnId="{7CF11FC0-078B-47C5-8C3B-2BDA9AC0BB7D}">
      <dgm:prSet/>
      <dgm:spPr/>
      <dgm:t>
        <a:bodyPr/>
        <a:lstStyle/>
        <a:p>
          <a:endParaRPr lang="en-US"/>
        </a:p>
      </dgm:t>
    </dgm:pt>
    <dgm:pt modelId="{64D8456D-B20D-448E-B91D-B89972AB57E5}" type="sibTrans" cxnId="{7CF11FC0-078B-47C5-8C3B-2BDA9AC0BB7D}">
      <dgm:prSet/>
      <dgm:spPr/>
      <dgm:t>
        <a:bodyPr/>
        <a:lstStyle/>
        <a:p>
          <a:endParaRPr lang="en-US"/>
        </a:p>
      </dgm:t>
    </dgm:pt>
    <dgm:pt modelId="{963CB121-26FE-4233-87F6-3720DF36DBAC}" type="pres">
      <dgm:prSet presAssocID="{79D0F618-59E9-4044-892B-E7C821D43D8E}" presName="linear" presStyleCnt="0">
        <dgm:presLayoutVars>
          <dgm:animLvl val="lvl"/>
          <dgm:resizeHandles val="exact"/>
        </dgm:presLayoutVars>
      </dgm:prSet>
      <dgm:spPr/>
    </dgm:pt>
    <dgm:pt modelId="{E2F30EFC-8EBB-48FF-810B-0142CFB22BD2}" type="pres">
      <dgm:prSet presAssocID="{75F894EF-0483-4BCF-B2AD-99DB3BE2335C}" presName="parentText" presStyleLbl="node1" presStyleIdx="0" presStyleCnt="1" custLinFactX="40487" custLinFactNeighborX="100000" custLinFactNeighborY="-25338">
        <dgm:presLayoutVars>
          <dgm:chMax val="0"/>
          <dgm:bulletEnabled val="1"/>
        </dgm:presLayoutVars>
      </dgm:prSet>
      <dgm:spPr/>
    </dgm:pt>
  </dgm:ptLst>
  <dgm:cxnLst>
    <dgm:cxn modelId="{5A28C20A-7EE6-412E-9D33-D8F3748D2166}" type="presOf" srcId="{79D0F618-59E9-4044-892B-E7C821D43D8E}" destId="{963CB121-26FE-4233-87F6-3720DF36DBAC}" srcOrd="0" destOrd="0" presId="urn:microsoft.com/office/officeart/2005/8/layout/vList2"/>
    <dgm:cxn modelId="{7CF11FC0-078B-47C5-8C3B-2BDA9AC0BB7D}" srcId="{79D0F618-59E9-4044-892B-E7C821D43D8E}" destId="{75F894EF-0483-4BCF-B2AD-99DB3BE2335C}" srcOrd="0" destOrd="0" parTransId="{E1E55442-F1F5-4B86-842D-EDAA582826F4}" sibTransId="{64D8456D-B20D-448E-B91D-B89972AB57E5}"/>
    <dgm:cxn modelId="{33018AD2-84EB-4A78-8F27-3C58D681A565}" type="presOf" srcId="{75F894EF-0483-4BCF-B2AD-99DB3BE2335C}" destId="{E2F30EFC-8EBB-48FF-810B-0142CFB22BD2}" srcOrd="0" destOrd="0" presId="urn:microsoft.com/office/officeart/2005/8/layout/vList2"/>
    <dgm:cxn modelId="{F2EF9436-09F9-4AE4-AC4A-E4D883167A82}" type="presParOf" srcId="{963CB121-26FE-4233-87F6-3720DF36DBAC}" destId="{E2F30EFC-8EBB-48FF-810B-0142CFB22BD2}"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D0F618-59E9-4044-892B-E7C821D43D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F894EF-0483-4BCF-B2AD-99DB3BE2335C}">
      <dgm:prSet custT="1"/>
      <dgm:spPr/>
      <dgm:t>
        <a:bodyPr/>
        <a:lstStyle/>
        <a:p>
          <a:pPr algn="ctr"/>
          <a:r>
            <a:rPr lang="en-GB" sz="1600" b="1"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Click here to see more Design Span </a:t>
          </a:r>
          <a:r>
            <a:rPr lang="en-GB" sz="1600" b="1" i="1"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hp</a:t>
          </a:r>
          <a:r>
            <a:rPr lang="en-GB" sz="1600" b="1"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 details</a:t>
          </a:r>
          <a:endParaRPr lang="en-US" sz="1600" dirty="0">
            <a:solidFill>
              <a:schemeClr val="bg1"/>
            </a:solidFill>
            <a:latin typeface="Fira Sans" panose="020B0503050000020004" pitchFamily="34" charset="0"/>
            <a:ea typeface="Fira Sans" panose="020B0503050000020004" pitchFamily="34" charset="0"/>
          </a:endParaRPr>
        </a:p>
      </dgm:t>
    </dgm:pt>
    <dgm:pt modelId="{E1E55442-F1F5-4B86-842D-EDAA582826F4}" type="parTrans" cxnId="{7CF11FC0-078B-47C5-8C3B-2BDA9AC0BB7D}">
      <dgm:prSet/>
      <dgm:spPr/>
      <dgm:t>
        <a:bodyPr/>
        <a:lstStyle/>
        <a:p>
          <a:endParaRPr lang="en-US"/>
        </a:p>
      </dgm:t>
    </dgm:pt>
    <dgm:pt modelId="{64D8456D-B20D-448E-B91D-B89972AB57E5}" type="sibTrans" cxnId="{7CF11FC0-078B-47C5-8C3B-2BDA9AC0BB7D}">
      <dgm:prSet/>
      <dgm:spPr/>
      <dgm:t>
        <a:bodyPr/>
        <a:lstStyle/>
        <a:p>
          <a:endParaRPr lang="en-US"/>
        </a:p>
      </dgm:t>
    </dgm:pt>
    <dgm:pt modelId="{963CB121-26FE-4233-87F6-3720DF36DBAC}" type="pres">
      <dgm:prSet presAssocID="{79D0F618-59E9-4044-892B-E7C821D43D8E}" presName="linear" presStyleCnt="0">
        <dgm:presLayoutVars>
          <dgm:animLvl val="lvl"/>
          <dgm:resizeHandles val="exact"/>
        </dgm:presLayoutVars>
      </dgm:prSet>
      <dgm:spPr/>
    </dgm:pt>
    <dgm:pt modelId="{E2F30EFC-8EBB-48FF-810B-0142CFB22BD2}" type="pres">
      <dgm:prSet presAssocID="{75F894EF-0483-4BCF-B2AD-99DB3BE2335C}" presName="parentText" presStyleLbl="node1" presStyleIdx="0" presStyleCnt="1" custLinFactNeighborX="8078" custLinFactNeighborY="-14712">
        <dgm:presLayoutVars>
          <dgm:chMax val="0"/>
          <dgm:bulletEnabled val="1"/>
        </dgm:presLayoutVars>
      </dgm:prSet>
      <dgm:spPr/>
    </dgm:pt>
  </dgm:ptLst>
  <dgm:cxnLst>
    <dgm:cxn modelId="{5A28C20A-7EE6-412E-9D33-D8F3748D2166}" type="presOf" srcId="{79D0F618-59E9-4044-892B-E7C821D43D8E}" destId="{963CB121-26FE-4233-87F6-3720DF36DBAC}" srcOrd="0" destOrd="0" presId="urn:microsoft.com/office/officeart/2005/8/layout/vList2"/>
    <dgm:cxn modelId="{7CF11FC0-078B-47C5-8C3B-2BDA9AC0BB7D}" srcId="{79D0F618-59E9-4044-892B-E7C821D43D8E}" destId="{75F894EF-0483-4BCF-B2AD-99DB3BE2335C}" srcOrd="0" destOrd="0" parTransId="{E1E55442-F1F5-4B86-842D-EDAA582826F4}" sibTransId="{64D8456D-B20D-448E-B91D-B89972AB57E5}"/>
    <dgm:cxn modelId="{33018AD2-84EB-4A78-8F27-3C58D681A565}" type="presOf" srcId="{75F894EF-0483-4BCF-B2AD-99DB3BE2335C}" destId="{E2F30EFC-8EBB-48FF-810B-0142CFB22BD2}" srcOrd="0" destOrd="0" presId="urn:microsoft.com/office/officeart/2005/8/layout/vList2"/>
    <dgm:cxn modelId="{F2EF9436-09F9-4AE4-AC4A-E4D883167A82}" type="presParOf" srcId="{963CB121-26FE-4233-87F6-3720DF36DBAC}" destId="{E2F30EFC-8EBB-48FF-810B-0142CFB22BD2}"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D0F618-59E9-4044-892B-E7C821D43D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F894EF-0483-4BCF-B2AD-99DB3BE2335C}">
      <dgm:prSet custT="1"/>
      <dgm:spPr/>
      <dgm:t>
        <a:bodyPr/>
        <a:lstStyle/>
        <a:p>
          <a:pPr algn="ctr"/>
          <a:r>
            <a:rPr lang="en-GB" sz="1600" b="1"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extLst>
                  <a:ext uri="{A12FA001-AC4F-418D-AE19-62706E023703}">
                    <ahyp:hlinkClr xmlns:ahyp="http://schemas.microsoft.com/office/drawing/2018/hyperlinkcolor" val="tx"/>
                  </a:ext>
                </a:extLst>
              </a:hlinkClick>
            </a:rPr>
            <a:t>Click here to see our most popular Trims available</a:t>
          </a:r>
          <a:endParaRPr lang="en-US" sz="1600" dirty="0">
            <a:solidFill>
              <a:schemeClr val="bg1"/>
            </a:solidFill>
            <a:latin typeface="Fira Sans" panose="020B0503050000020004" pitchFamily="34" charset="0"/>
            <a:ea typeface="Fira Sans" panose="020B0503050000020004" pitchFamily="34" charset="0"/>
          </a:endParaRPr>
        </a:p>
      </dgm:t>
    </dgm:pt>
    <dgm:pt modelId="{E1E55442-F1F5-4B86-842D-EDAA582826F4}" type="parTrans" cxnId="{7CF11FC0-078B-47C5-8C3B-2BDA9AC0BB7D}">
      <dgm:prSet/>
      <dgm:spPr/>
      <dgm:t>
        <a:bodyPr/>
        <a:lstStyle/>
        <a:p>
          <a:endParaRPr lang="en-US"/>
        </a:p>
      </dgm:t>
    </dgm:pt>
    <dgm:pt modelId="{64D8456D-B20D-448E-B91D-B89972AB57E5}" type="sibTrans" cxnId="{7CF11FC0-078B-47C5-8C3B-2BDA9AC0BB7D}">
      <dgm:prSet/>
      <dgm:spPr/>
      <dgm:t>
        <a:bodyPr/>
        <a:lstStyle/>
        <a:p>
          <a:endParaRPr lang="en-US"/>
        </a:p>
      </dgm:t>
    </dgm:pt>
    <dgm:pt modelId="{963CB121-26FE-4233-87F6-3720DF36DBAC}" type="pres">
      <dgm:prSet presAssocID="{79D0F618-59E9-4044-892B-E7C821D43D8E}" presName="linear" presStyleCnt="0">
        <dgm:presLayoutVars>
          <dgm:animLvl val="lvl"/>
          <dgm:resizeHandles val="exact"/>
        </dgm:presLayoutVars>
      </dgm:prSet>
      <dgm:spPr/>
    </dgm:pt>
    <dgm:pt modelId="{E2F30EFC-8EBB-48FF-810B-0142CFB22BD2}" type="pres">
      <dgm:prSet presAssocID="{75F894EF-0483-4BCF-B2AD-99DB3BE2335C}" presName="parentText" presStyleLbl="node1" presStyleIdx="0" presStyleCnt="1" custLinFactNeighborX="-1521" custLinFactNeighborY="55877">
        <dgm:presLayoutVars>
          <dgm:chMax val="0"/>
          <dgm:bulletEnabled val="1"/>
        </dgm:presLayoutVars>
      </dgm:prSet>
      <dgm:spPr/>
    </dgm:pt>
  </dgm:ptLst>
  <dgm:cxnLst>
    <dgm:cxn modelId="{5A28C20A-7EE6-412E-9D33-D8F3748D2166}" type="presOf" srcId="{79D0F618-59E9-4044-892B-E7C821D43D8E}" destId="{963CB121-26FE-4233-87F6-3720DF36DBAC}" srcOrd="0" destOrd="0" presId="urn:microsoft.com/office/officeart/2005/8/layout/vList2"/>
    <dgm:cxn modelId="{7CF11FC0-078B-47C5-8C3B-2BDA9AC0BB7D}" srcId="{79D0F618-59E9-4044-892B-E7C821D43D8E}" destId="{75F894EF-0483-4BCF-B2AD-99DB3BE2335C}" srcOrd="0" destOrd="0" parTransId="{E1E55442-F1F5-4B86-842D-EDAA582826F4}" sibTransId="{64D8456D-B20D-448E-B91D-B89972AB57E5}"/>
    <dgm:cxn modelId="{33018AD2-84EB-4A78-8F27-3C58D681A565}" type="presOf" srcId="{75F894EF-0483-4BCF-B2AD-99DB3BE2335C}" destId="{E2F30EFC-8EBB-48FF-810B-0142CFB22BD2}" srcOrd="0" destOrd="0" presId="urn:microsoft.com/office/officeart/2005/8/layout/vList2"/>
    <dgm:cxn modelId="{F2EF9436-09F9-4AE4-AC4A-E4D883167A82}" type="presParOf" srcId="{963CB121-26FE-4233-87F6-3720DF36DBAC}" destId="{E2F30EFC-8EBB-48FF-810B-0142CFB22BD2}"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30EFC-8EBB-48FF-810B-0142CFB22BD2}">
      <dsp:nvSpPr>
        <dsp:cNvPr id="0" name=""/>
        <dsp:cNvSpPr/>
      </dsp:nvSpPr>
      <dsp:spPr>
        <a:xfrm>
          <a:off x="0" y="0"/>
          <a:ext cx="4977645"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Click here to see more Skyline Roofing </a:t>
          </a:r>
          <a:r>
            <a:rPr lang="en-GB" sz="1600" b="1" i="1" kern="1200"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hp </a:t>
          </a:r>
          <a:r>
            <a:rPr lang="en-GB" sz="1600" b="1" kern="1200"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details</a:t>
          </a:r>
          <a:endParaRPr lang="en-US" sz="1600" kern="1200" dirty="0">
            <a:solidFill>
              <a:schemeClr val="bg1"/>
            </a:solidFill>
            <a:latin typeface="Fira Sans" panose="020B0503050000020004" pitchFamily="34" charset="0"/>
            <a:ea typeface="Fira Sans" panose="020B0503050000020004" pitchFamily="34" charset="0"/>
          </a:endParaRPr>
        </a:p>
      </dsp:txBody>
      <dsp:txXfrm>
        <a:off x="31070" y="31070"/>
        <a:ext cx="4915505" cy="574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30EFC-8EBB-48FF-810B-0142CFB22BD2}">
      <dsp:nvSpPr>
        <dsp:cNvPr id="0" name=""/>
        <dsp:cNvSpPr/>
      </dsp:nvSpPr>
      <dsp:spPr>
        <a:xfrm>
          <a:off x="0" y="0"/>
          <a:ext cx="4509379" cy="52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Click here to see more Design Span </a:t>
          </a:r>
          <a:r>
            <a:rPr lang="en-GB" sz="1600" b="1" i="1" kern="1200"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hp</a:t>
          </a:r>
          <a:r>
            <a:rPr lang="en-GB" sz="1600" b="1" kern="1200"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rPr>
            <a:t> details</a:t>
          </a:r>
          <a:endParaRPr lang="en-US" sz="1600" kern="1200" dirty="0">
            <a:solidFill>
              <a:schemeClr val="bg1"/>
            </a:solidFill>
            <a:latin typeface="Fira Sans" panose="020B0503050000020004" pitchFamily="34" charset="0"/>
            <a:ea typeface="Fira Sans" panose="020B0503050000020004" pitchFamily="34" charset="0"/>
          </a:endParaRPr>
        </a:p>
      </dsp:txBody>
      <dsp:txXfrm>
        <a:off x="25587" y="25587"/>
        <a:ext cx="4458205" cy="472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30EFC-8EBB-48FF-810B-0142CFB22BD2}">
      <dsp:nvSpPr>
        <dsp:cNvPr id="0" name=""/>
        <dsp:cNvSpPr/>
      </dsp:nvSpPr>
      <dsp:spPr>
        <a:xfrm>
          <a:off x="0" y="87"/>
          <a:ext cx="5572125"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xmlns:r="http://schemas.openxmlformats.org/officeDocument/2006/relationships" r:id="rId1">
                <a:extLst>
                  <a:ext uri="{A12FA001-AC4F-418D-AE19-62706E023703}">
                    <ahyp:hlinkClr xmlns:ahyp="http://schemas.microsoft.com/office/drawing/2018/hyperlinkcolor" val="tx"/>
                  </a:ext>
                </a:extLst>
              </a:hlinkClick>
            </a:rPr>
            <a:t>Click here to see our most popular Trims available</a:t>
          </a:r>
          <a:endParaRPr lang="en-US" sz="1600" kern="1200" dirty="0">
            <a:solidFill>
              <a:schemeClr val="bg1"/>
            </a:solidFill>
            <a:latin typeface="Fira Sans" panose="020B0503050000020004" pitchFamily="34" charset="0"/>
            <a:ea typeface="Fira Sans" panose="020B0503050000020004" pitchFamily="34" charset="0"/>
          </a:endParaRPr>
        </a:p>
      </dsp:txBody>
      <dsp:txXfrm>
        <a:off x="31070" y="31157"/>
        <a:ext cx="5509985" cy="5743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C2CF8A93-D80B-8548-8B2F-E7670AA8C64F}" type="datetimeFigureOut">
              <a:rPr lang="en-US" smtClean="0"/>
              <a:t>3/20/2023</a:t>
            </a:fld>
            <a:endParaRPr lang="en-US" dirty="0"/>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EEE79C28-EE6D-214E-AED1-8768FC303FBB}" type="slidenum">
              <a:rPr lang="en-US" smtClean="0"/>
              <a:t>‹#›</a:t>
            </a:fld>
            <a:endParaRPr lang="en-US" dirty="0"/>
          </a:p>
        </p:txBody>
      </p:sp>
    </p:spTree>
    <p:extLst>
      <p:ext uri="{BB962C8B-B14F-4D97-AF65-F5344CB8AC3E}">
        <p14:creationId xmlns:p14="http://schemas.microsoft.com/office/powerpoint/2010/main" val="1905002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B1D4A526-3746-C444-87D7-319B9514A787}" type="datetimeFigureOut">
              <a:rPr lang="en-US" smtClean="0"/>
              <a:t>3/20/2023</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055B83B4-1F1F-654D-A789-5CA1DBD89618}" type="slidenum">
              <a:rPr lang="en-US" smtClean="0"/>
              <a:t>‹#›</a:t>
            </a:fld>
            <a:endParaRPr lang="en-US" dirty="0"/>
          </a:p>
        </p:txBody>
      </p:sp>
    </p:spTree>
    <p:extLst>
      <p:ext uri="{BB962C8B-B14F-4D97-AF65-F5344CB8AC3E}">
        <p14:creationId xmlns:p14="http://schemas.microsoft.com/office/powerpoint/2010/main" val="515142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FE82BEB-8997-4530-90F1-8CCD8441E870}" type="slidenum">
              <a:rPr lang="en-AU" smtClean="0"/>
              <a:pPr>
                <a:defRPr/>
              </a:pPr>
              <a:t>2</a:t>
            </a:fld>
            <a:endParaRPr lang="en-AU" dirty="0"/>
          </a:p>
        </p:txBody>
      </p:sp>
    </p:spTree>
    <p:extLst>
      <p:ext uri="{BB962C8B-B14F-4D97-AF65-F5344CB8AC3E}">
        <p14:creationId xmlns:p14="http://schemas.microsoft.com/office/powerpoint/2010/main" val="190011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AFE82BEB-8997-4530-90F1-8CCD8441E870}" type="slidenum">
              <a:rPr lang="en-AU" smtClean="0"/>
              <a:pPr>
                <a:defRPr/>
              </a:pPr>
              <a:t>3</a:t>
            </a:fld>
            <a:endParaRPr lang="en-AU" dirty="0"/>
          </a:p>
        </p:txBody>
      </p:sp>
    </p:spTree>
    <p:extLst>
      <p:ext uri="{BB962C8B-B14F-4D97-AF65-F5344CB8AC3E}">
        <p14:creationId xmlns:p14="http://schemas.microsoft.com/office/powerpoint/2010/main" val="252802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5B83B4-1F1F-654D-A789-5CA1DBD89618}" type="slidenum">
              <a:rPr lang="en-US" smtClean="0"/>
              <a:t>28</a:t>
            </a:fld>
            <a:endParaRPr lang="en-US" dirty="0"/>
          </a:p>
        </p:txBody>
      </p:sp>
    </p:spTree>
    <p:extLst>
      <p:ext uri="{BB962C8B-B14F-4D97-AF65-F5344CB8AC3E}">
        <p14:creationId xmlns:p14="http://schemas.microsoft.com/office/powerpoint/2010/main" val="2917935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8.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8.emf"/><Relationship Id="rId4" Type="http://schemas.openxmlformats.org/officeDocument/2006/relationships/oleObject" Target="../embeddings/oleObject1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8.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8.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8.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tandard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24" name="Object 23" hidden="1">
            <a:extLst>
              <a:ext uri="{FF2B5EF4-FFF2-40B4-BE49-F238E27FC236}">
                <a16:creationId xmlns:a16="http://schemas.microsoft.com/office/drawing/2014/main" id="{BCCB0C8C-E9B8-44B9-931A-F07D6ECCA745}"/>
              </a:ext>
            </a:extLst>
          </p:cNvPr>
          <p:cNvGraphicFramePr>
            <a:graphicFrameLocks noChangeAspect="1"/>
          </p:cNvGraphicFramePr>
          <p:nvPr>
            <p:custDataLst>
              <p:tags r:id="rId1"/>
            </p:custData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24" name="Object 23" hidden="1">
                        <a:extLst>
                          <a:ext uri="{FF2B5EF4-FFF2-40B4-BE49-F238E27FC236}">
                            <a16:creationId xmlns:a16="http://schemas.microsoft.com/office/drawing/2014/main" id="{BCCB0C8C-E9B8-44B9-931A-F07D6ECCA745}"/>
                          </a:ext>
                        </a:extLst>
                      </p:cNvPr>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15" name="Text Placeholder 15">
            <a:extLst>
              <a:ext uri="{FF2B5EF4-FFF2-40B4-BE49-F238E27FC236}">
                <a16:creationId xmlns:a16="http://schemas.microsoft.com/office/drawing/2014/main" id="{5D2119D7-D330-4002-AC61-8CCA105C9EB4}"/>
              </a:ext>
            </a:extLst>
          </p:cNvPr>
          <p:cNvSpPr>
            <a:spLocks noGrp="1"/>
          </p:cNvSpPr>
          <p:nvPr>
            <p:ph type="body" sz="quarter" idx="10" hasCustomPrompt="1"/>
          </p:nvPr>
        </p:nvSpPr>
        <p:spPr>
          <a:xfrm>
            <a:off x="6324601" y="2591919"/>
            <a:ext cx="5277168" cy="400238"/>
          </a:xfrm>
          <a:prstGeom prst="rect">
            <a:avLst/>
          </a:prstGeom>
          <a:noFill/>
        </p:spPr>
        <p:txBody>
          <a:bodyPr wrap="square" lIns="0" tIns="0" rIns="0" bIns="0" rtlCol="0" anchor="ctr">
            <a:spAutoFit/>
          </a:bodyPr>
          <a:lstStyle>
            <a:lvl1pPr marL="0" indent="0" algn="r">
              <a:lnSpc>
                <a:spcPct val="100000"/>
              </a:lnSpc>
              <a:buNone/>
              <a:defRPr lang="en-US" sz="2601" b="1" cap="all" smtClean="0">
                <a:solidFill>
                  <a:schemeClr val="bg1"/>
                </a:solidFill>
                <a:latin typeface="Calibri" panose="020F0502020204030204" pitchFamily="34" charset="0"/>
                <a:cs typeface="Calibri" panose="020F0502020204030204" pitchFamily="34" charset="0"/>
              </a:defRPr>
            </a:lvl1pPr>
            <a:lvl2pPr>
              <a:defRPr lang="en-US" sz="1801" smtClean="0"/>
            </a:lvl2pPr>
            <a:lvl3pPr>
              <a:defRPr lang="en-US" sz="1801" smtClean="0"/>
            </a:lvl3pPr>
            <a:lvl4pPr>
              <a:defRPr lang="en-US" smtClean="0"/>
            </a:lvl4pPr>
            <a:lvl5pPr>
              <a:defRPr lang="en-AU"/>
            </a:lvl5pPr>
          </a:lstStyle>
          <a:p>
            <a:pPr marL="228606" lvl="0" indent="-228606" algn="r"/>
            <a:r>
              <a:rPr lang="en-AU" dirty="0"/>
              <a:t>CLICK TO ADD MASTER TITLE</a:t>
            </a:r>
          </a:p>
        </p:txBody>
      </p:sp>
      <p:sp>
        <p:nvSpPr>
          <p:cNvPr id="16" name="Text Placeholder 17">
            <a:extLst>
              <a:ext uri="{FF2B5EF4-FFF2-40B4-BE49-F238E27FC236}">
                <a16:creationId xmlns:a16="http://schemas.microsoft.com/office/drawing/2014/main" id="{68200D77-F77E-4765-B5EB-73F7E9552012}"/>
              </a:ext>
            </a:extLst>
          </p:cNvPr>
          <p:cNvSpPr>
            <a:spLocks noGrp="1"/>
          </p:cNvSpPr>
          <p:nvPr>
            <p:ph type="body" sz="quarter" idx="11" hasCustomPrompt="1"/>
          </p:nvPr>
        </p:nvSpPr>
        <p:spPr>
          <a:xfrm>
            <a:off x="7658689" y="4071622"/>
            <a:ext cx="3943079" cy="369332"/>
          </a:xfrm>
          <a:prstGeom prst="rect">
            <a:avLst/>
          </a:prstGeom>
          <a:noFill/>
        </p:spPr>
        <p:txBody>
          <a:bodyPr wrap="square" lIns="0" tIns="0" rIns="0" bIns="0" rtlCol="0" anchor="ctr">
            <a:spAutoFit/>
          </a:bodyPr>
          <a:lstStyle>
            <a:lvl1pPr marL="0" indent="0" algn="r">
              <a:buNone/>
              <a:defRPr kumimoji="0" lang="en-AU" sz="2400" b="0" i="0" u="none" strike="noStrike" cap="none" spc="0" normalizeH="0" baseline="0" dirty="0">
                <a:ln>
                  <a:noFill/>
                </a:ln>
                <a:solidFill>
                  <a:srgbClr val="5E6161"/>
                </a:solidFill>
                <a:effectLst/>
                <a:uLnTx/>
                <a:uFillTx/>
                <a:latin typeface="Calibri" panose="020F0502020204030204" pitchFamily="34" charset="0"/>
                <a:cs typeface="Calibri" panose="020F0502020204030204" pitchFamily="34" charset="0"/>
              </a:defRPr>
            </a:lvl1pPr>
          </a:lstStyle>
          <a:p>
            <a:pPr marL="182567" marR="0" lvl="0" indent="-182567" algn="r" fontAlgn="auto">
              <a:lnSpc>
                <a:spcPct val="100000"/>
              </a:lnSpc>
              <a:spcAft>
                <a:spcPts val="0"/>
              </a:spcAft>
              <a:buClrTx/>
              <a:buSzTx/>
              <a:tabLst/>
            </a:pPr>
            <a:r>
              <a:rPr lang="en-AU" dirty="0"/>
              <a:t>Click to add Master subtitle</a:t>
            </a:r>
          </a:p>
        </p:txBody>
      </p:sp>
      <p:sp>
        <p:nvSpPr>
          <p:cNvPr id="25" name="Text Placeholder 17">
            <a:extLst>
              <a:ext uri="{FF2B5EF4-FFF2-40B4-BE49-F238E27FC236}">
                <a16:creationId xmlns:a16="http://schemas.microsoft.com/office/drawing/2014/main" id="{D482B39E-68D5-41C2-B2AA-E62A07D57A18}"/>
              </a:ext>
            </a:extLst>
          </p:cNvPr>
          <p:cNvSpPr>
            <a:spLocks noGrp="1"/>
          </p:cNvSpPr>
          <p:nvPr>
            <p:ph type="body" sz="quarter" idx="12" hasCustomPrompt="1"/>
          </p:nvPr>
        </p:nvSpPr>
        <p:spPr>
          <a:xfrm>
            <a:off x="9156700" y="5183343"/>
            <a:ext cx="2445068" cy="307777"/>
          </a:xfrm>
          <a:prstGeom prst="rect">
            <a:avLst/>
          </a:prstGeom>
          <a:noFill/>
        </p:spPr>
        <p:txBody>
          <a:bodyPr wrap="square" lIns="0" tIns="0" rIns="0" bIns="0" rtlCol="0" anchor="ctr">
            <a:spAutoFit/>
          </a:bodyPr>
          <a:lstStyle>
            <a:lvl1pPr marL="0" indent="0" algn="r">
              <a:buNone/>
              <a:defRPr kumimoji="0" lang="en-AU" sz="2000" b="0" i="0" u="none" strike="noStrike" cap="none" spc="0" normalizeH="0" baseline="0" dirty="0">
                <a:ln>
                  <a:noFill/>
                </a:ln>
                <a:solidFill>
                  <a:srgbClr val="5E6161"/>
                </a:solidFill>
                <a:effectLst/>
                <a:uLnTx/>
                <a:uFillTx/>
                <a:latin typeface="Calibri" panose="020F0502020204030204" pitchFamily="34" charset="0"/>
                <a:cs typeface="Calibri" panose="020F0502020204030204" pitchFamily="34" charset="0"/>
              </a:defRPr>
            </a:lvl1pPr>
          </a:lstStyle>
          <a:p>
            <a:pPr marL="182567" marR="0" lvl="0" indent="-182567" algn="r" fontAlgn="auto">
              <a:lnSpc>
                <a:spcPct val="100000"/>
              </a:lnSpc>
              <a:spcAft>
                <a:spcPts val="0"/>
              </a:spcAft>
              <a:buClrTx/>
              <a:buSzTx/>
              <a:tabLst/>
            </a:pPr>
            <a:r>
              <a:rPr lang="en-AU" dirty="0"/>
              <a:t>Click to add date</a:t>
            </a:r>
          </a:p>
        </p:txBody>
      </p:sp>
      <p:sp>
        <p:nvSpPr>
          <p:cNvPr id="26" name="Text Placeholder 17">
            <a:extLst>
              <a:ext uri="{FF2B5EF4-FFF2-40B4-BE49-F238E27FC236}">
                <a16:creationId xmlns:a16="http://schemas.microsoft.com/office/drawing/2014/main" id="{FCEBB9B3-CF45-47B9-AF6C-95B7330C7691}"/>
              </a:ext>
            </a:extLst>
          </p:cNvPr>
          <p:cNvSpPr>
            <a:spLocks noGrp="1"/>
          </p:cNvSpPr>
          <p:nvPr>
            <p:ph type="body" sz="quarter" idx="13" hasCustomPrompt="1"/>
          </p:nvPr>
        </p:nvSpPr>
        <p:spPr>
          <a:xfrm>
            <a:off x="7658688" y="5853669"/>
            <a:ext cx="3943081" cy="215572"/>
          </a:xfrm>
          <a:prstGeom prst="rect">
            <a:avLst/>
          </a:prstGeom>
          <a:noFill/>
        </p:spPr>
        <p:txBody>
          <a:bodyPr wrap="square" lIns="0" tIns="0" rIns="0" bIns="0" rtlCol="0" anchor="ctr">
            <a:spAutoFit/>
          </a:bodyPr>
          <a:lstStyle>
            <a:lvl1pPr marL="0" indent="0" algn="r">
              <a:buNone/>
              <a:defRPr kumimoji="0" lang="en-AU" sz="1401" b="0" i="0" u="none" strike="noStrike" cap="none" spc="0" normalizeH="0" baseline="0" dirty="0">
                <a:ln>
                  <a:noFill/>
                </a:ln>
                <a:solidFill>
                  <a:srgbClr val="5E6161"/>
                </a:solidFill>
                <a:effectLst/>
                <a:uLnTx/>
                <a:uFillTx/>
                <a:latin typeface="Calibri" panose="020F0502020204030204" pitchFamily="34" charset="0"/>
                <a:cs typeface="Calibri" panose="020F0502020204030204" pitchFamily="34" charset="0"/>
              </a:defRPr>
            </a:lvl1pPr>
          </a:lstStyle>
          <a:p>
            <a:pPr marL="182567" marR="0" lvl="0" indent="-182567" algn="r" fontAlgn="auto">
              <a:lnSpc>
                <a:spcPct val="100000"/>
              </a:lnSpc>
              <a:spcAft>
                <a:spcPts val="0"/>
              </a:spcAft>
              <a:buClrTx/>
              <a:buSzTx/>
              <a:tabLst/>
            </a:pPr>
            <a:r>
              <a:rPr lang="en-AU" dirty="0"/>
              <a:t>Click to add text</a:t>
            </a:r>
          </a:p>
        </p:txBody>
      </p:sp>
      <p:sp>
        <p:nvSpPr>
          <p:cNvPr id="27" name="Text Placeholder 17">
            <a:extLst>
              <a:ext uri="{FF2B5EF4-FFF2-40B4-BE49-F238E27FC236}">
                <a16:creationId xmlns:a16="http://schemas.microsoft.com/office/drawing/2014/main" id="{DE4EDE32-9E7A-4B19-AE6D-77ED202E9369}"/>
              </a:ext>
            </a:extLst>
          </p:cNvPr>
          <p:cNvSpPr>
            <a:spLocks noGrp="1"/>
          </p:cNvSpPr>
          <p:nvPr>
            <p:ph type="body" sz="quarter" idx="14" hasCustomPrompt="1"/>
          </p:nvPr>
        </p:nvSpPr>
        <p:spPr>
          <a:xfrm>
            <a:off x="7658688" y="6275747"/>
            <a:ext cx="3943081" cy="154017"/>
          </a:xfrm>
          <a:prstGeom prst="rect">
            <a:avLst/>
          </a:prstGeom>
          <a:noFill/>
        </p:spPr>
        <p:txBody>
          <a:bodyPr wrap="square" lIns="0" tIns="0" rIns="0" bIns="0" rtlCol="0" anchor="ctr">
            <a:spAutoFit/>
          </a:bodyPr>
          <a:lstStyle>
            <a:lvl1pPr marL="0" indent="0" algn="r">
              <a:buNone/>
              <a:defRPr kumimoji="0" lang="en-AU" sz="1001" b="0" i="0" u="none" strike="noStrike" cap="none" spc="0" normalizeH="0" baseline="0" dirty="0">
                <a:ln>
                  <a:noFill/>
                </a:ln>
                <a:solidFill>
                  <a:srgbClr val="5E6161"/>
                </a:solidFill>
                <a:effectLst/>
                <a:uLnTx/>
                <a:uFillTx/>
                <a:latin typeface="Calibri" panose="020F0502020204030204" pitchFamily="34" charset="0"/>
                <a:cs typeface="Calibri" panose="020F0502020204030204" pitchFamily="34" charset="0"/>
              </a:defRPr>
            </a:lvl1pPr>
          </a:lstStyle>
          <a:p>
            <a:pPr marL="182567" marR="0" lvl="0" indent="-182567" algn="r" fontAlgn="auto">
              <a:lnSpc>
                <a:spcPct val="100000"/>
              </a:lnSpc>
              <a:spcAft>
                <a:spcPts val="0"/>
              </a:spcAft>
              <a:buClrTx/>
              <a:buSzTx/>
              <a:tabLst/>
            </a:pPr>
            <a:r>
              <a:rPr lang="en-AU" dirty="0"/>
              <a:t>Click to add text</a:t>
            </a:r>
          </a:p>
        </p:txBody>
      </p:sp>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84443" y="531238"/>
            <a:ext cx="1998445" cy="84821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751274659"/>
              </p:ex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5EC92F5-B515-46CD-B6F2-18618BA96EDD}"/>
              </a:ext>
            </a:extLst>
          </p:cNvPr>
          <p:cNvSpPr/>
          <p:nvPr userDrawn="1">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10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9" name="Title 2">
            <a:extLst>
              <a:ext uri="{FF2B5EF4-FFF2-40B4-BE49-F238E27FC236}">
                <a16:creationId xmlns:a16="http://schemas.microsoft.com/office/drawing/2014/main" id="{4CABE292-CC51-4243-98B9-3A2F0EAD06C1}"/>
              </a:ext>
            </a:extLst>
          </p:cNvPr>
          <p:cNvSpPr>
            <a:spLocks noGrp="1"/>
          </p:cNvSpPr>
          <p:nvPr>
            <p:ph type="title" hasCustomPrompt="1"/>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marL="0" lvl="0"/>
            <a:r>
              <a:rPr lang="en-US" dirty="0"/>
              <a:t>Click to ADD TITLE</a:t>
            </a:r>
            <a:endParaRPr lang="en-AU" dirty="0"/>
          </a:p>
        </p:txBody>
      </p:sp>
      <p:sp>
        <p:nvSpPr>
          <p:cNvPr id="7" name="Text Placeholder 17">
            <a:extLst>
              <a:ext uri="{FF2B5EF4-FFF2-40B4-BE49-F238E27FC236}">
                <a16:creationId xmlns:a16="http://schemas.microsoft.com/office/drawing/2014/main" id="{1D75766B-7505-4CA1-9E58-8E1B8A9A4AC0}"/>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8" name="Text Placeholder 17">
            <a:extLst>
              <a:ext uri="{FF2B5EF4-FFF2-40B4-BE49-F238E27FC236}">
                <a16:creationId xmlns:a16="http://schemas.microsoft.com/office/drawing/2014/main" id="{E9DB48F1-8393-4B9D-9578-AA17A2D16173}"/>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0E80EE6-78DE-454C-941F-DBCB918CEEE6}"/>
              </a:ext>
            </a:extLst>
          </p:cNvPr>
          <p:cNvGraphicFramePr>
            <a:graphicFrameLocks noChangeAspect="1"/>
          </p:cNvGraphicFramePr>
          <p:nvPr>
            <p:custDataLst>
              <p:tags r:id="rId1"/>
            </p:custData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a:extLst>
                          <a:ext uri="{FF2B5EF4-FFF2-40B4-BE49-F238E27FC236}">
                            <a16:creationId xmlns:a16="http://schemas.microsoft.com/office/drawing/2014/main" id="{60E80EE6-78DE-454C-941F-DBCB918CEEE6}"/>
                          </a:ext>
                        </a:extLst>
                      </p:cNvPr>
                      <p:cNvPicPr/>
                      <p:nvPr/>
                    </p:nvPicPr>
                    <p:blipFill>
                      <a:blip r:embed="rId4"/>
                      <a:stretch>
                        <a:fillRect/>
                      </a:stretch>
                    </p:blipFill>
                    <p:spPr>
                      <a:xfrm>
                        <a:off x="1590" y="1590"/>
                        <a:ext cx="1586" cy="1587"/>
                      </a:xfrm>
                      <a:prstGeom prst="rect">
                        <a:avLst/>
                      </a:prstGeom>
                    </p:spPr>
                  </p:pic>
                </p:oleObj>
              </mc:Fallback>
            </mc:AlternateContent>
          </a:graphicData>
        </a:graphic>
      </p:graphicFrame>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8E565B58-3E41-4C68-9B65-8C4170FA0F33}"/>
              </a:ext>
            </a:extLst>
          </p:cNvPr>
          <p:cNvSpPr>
            <a:spLocks noGrp="1" noChangeAspect="1"/>
          </p:cNvSpPr>
          <p:nvPr>
            <p:ph type="body" sz="quarter" idx="16" hasCustomPrompt="1"/>
          </p:nvPr>
        </p:nvSpPr>
        <p:spPr>
          <a:xfrm>
            <a:off x="3291387" y="6512838"/>
            <a:ext cx="6105026" cy="246977"/>
          </a:xfrm>
          <a:prstGeom prst="parallelogram">
            <a:avLst>
              <a:gd name="adj" fmla="val 101020"/>
            </a:avLst>
          </a:prstGeom>
          <a:solidFill>
            <a:srgbClr val="000000">
              <a:alpha val="50196"/>
            </a:srgbClr>
          </a:solidFill>
        </p:spPr>
        <p:txBody>
          <a:bodyPr wrap="square" tIns="36000" bIns="36000" rtlCol="0" anchor="b" anchorCtr="0">
            <a:spAutoFit/>
          </a:bodyPr>
          <a:lstStyle>
            <a:lvl1pPr marL="0" indent="0" algn="ctr">
              <a:buNone/>
              <a:defRPr lang="en-US" sz="900" smtClean="0">
                <a:solidFill>
                  <a:schemeClr val="bg1"/>
                </a:solidFill>
                <a:latin typeface="Univers LT Pro 47 Lt Cn" panose="020B0306020202040204" pitchFamily="34" charset="0"/>
              </a:defRPr>
            </a:lvl1pPr>
            <a:lvl2pPr>
              <a:defRPr lang="en-US" sz="1801" smtClean="0"/>
            </a:lvl2pPr>
            <a:lvl3pPr>
              <a:defRPr lang="en-US" sz="1801" smtClean="0"/>
            </a:lvl3pPr>
            <a:lvl4pPr>
              <a:defRPr lang="en-US" smtClean="0"/>
            </a:lvl4pPr>
            <a:lvl5pPr>
              <a:defRPr lang="en-AU"/>
            </a:lvl5pPr>
          </a:lstStyle>
          <a:p>
            <a:pPr marL="228606" lvl="0" indent="-228606" algn="ctr"/>
            <a:r>
              <a:rPr lang="en-US" dirty="0"/>
              <a:t>Edit caption</a:t>
            </a:r>
          </a:p>
        </p:txBody>
      </p:sp>
      <p:sp>
        <p:nvSpPr>
          <p:cNvPr id="8" name="Text Placeholder 8">
            <a:extLst>
              <a:ext uri="{FF2B5EF4-FFF2-40B4-BE49-F238E27FC236}">
                <a16:creationId xmlns:a16="http://schemas.microsoft.com/office/drawing/2014/main" id="{859C3B8C-54F6-4D21-A11B-BE8F863D0966}"/>
              </a:ext>
            </a:extLst>
          </p:cNvPr>
          <p:cNvSpPr>
            <a:spLocks noGrp="1"/>
          </p:cNvSpPr>
          <p:nvPr>
            <p:ph type="body" sz="quarter" idx="17" hasCustomPrompt="1"/>
          </p:nvPr>
        </p:nvSpPr>
        <p:spPr>
          <a:xfrm>
            <a:off x="457774" y="3008156"/>
            <a:ext cx="5095034" cy="488330"/>
          </a:xfrm>
          <a:prstGeom prst="rect">
            <a:avLst/>
          </a:prstGeom>
          <a:noFill/>
        </p:spPr>
        <p:txBody>
          <a:bodyPr wrap="square" lIns="0" tIns="36000" rIns="0" bIns="36000" rtlCol="0" anchor="ctr">
            <a:spAutoFit/>
          </a:bodyPr>
          <a:lstStyle>
            <a:lvl1pPr marL="0" indent="0">
              <a:buNone/>
              <a:defRPr lang="en-US" sz="3001" b="1" cap="all" smtClean="0">
                <a:solidFill>
                  <a:schemeClr val="bg1"/>
                </a:solidFill>
                <a:latin typeface="Univers LT Pro 47 Lt Cn" panose="020B030602020204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r>
              <a:rPr lang="en-US" dirty="0"/>
              <a:t>ADD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6432" y="763775"/>
            <a:ext cx="1742441" cy="739557"/>
          </a:xfrm>
          <a:prstGeom prst="rect">
            <a:avLst/>
          </a:prstGeom>
        </p:spPr>
      </p:pic>
    </p:spTree>
    <p:extLst>
      <p:ext uri="{BB962C8B-B14F-4D97-AF65-F5344CB8AC3E}">
        <p14:creationId xmlns:p14="http://schemas.microsoft.com/office/powerpoint/2010/main" val="3155947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62217" cy="706437"/>
          </a:xfrm>
        </p:spPr>
        <p:txBody>
          <a:bodyPr/>
          <a:lstStyle>
            <a:lvl1pPr algn="l">
              <a:defRPr/>
            </a:lvl1pPr>
          </a:lstStyle>
          <a:p>
            <a:r>
              <a:rPr lang="en-US"/>
              <a:t>Click to edit Master title style</a:t>
            </a:r>
            <a:endParaRPr lang="en-AU" dirty="0"/>
          </a:p>
        </p:txBody>
      </p:sp>
      <p:sp>
        <p:nvSpPr>
          <p:cNvPr id="3" name="Content Placeholder 2"/>
          <p:cNvSpPr>
            <a:spLocks noGrp="1"/>
          </p:cNvSpPr>
          <p:nvPr>
            <p:ph idx="1"/>
          </p:nvPr>
        </p:nvSpPr>
        <p:spPr>
          <a:xfrm>
            <a:off x="609601" y="1268761"/>
            <a:ext cx="10962217" cy="4824065"/>
          </a:xfrm>
        </p:spPr>
        <p:txBody>
          <a:bodyPr/>
          <a:lstStyle>
            <a:lvl1pPr>
              <a:spcAft>
                <a:spcPts val="300"/>
              </a:spcAft>
              <a:defRPr>
                <a:solidFill>
                  <a:srgbClr val="093247"/>
                </a:solidFill>
              </a:defRPr>
            </a:lvl1pPr>
            <a:lvl2pPr>
              <a:defRPr>
                <a:solidFill>
                  <a:srgbClr val="093247"/>
                </a:solidFill>
              </a:defRPr>
            </a:lvl2pPr>
            <a:lvl3pPr>
              <a:defRPr>
                <a:solidFill>
                  <a:srgbClr val="093247"/>
                </a:solidFill>
              </a:defRPr>
            </a:lvl3pPr>
            <a:lvl4pPr>
              <a:defRPr>
                <a:solidFill>
                  <a:srgbClr val="093247"/>
                </a:solidFill>
              </a:defRPr>
            </a:lvl4pPr>
            <a:lvl5pPr>
              <a:defRPr>
                <a:solidFill>
                  <a:srgbClr val="093247"/>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745022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a:lvl1pPr>
          </a:lstStyle>
          <a:p>
            <a:r>
              <a:rPr lang="en-US"/>
              <a:t>Click to edit Master title style</a:t>
            </a:r>
            <a:endParaRPr lang="en-AU"/>
          </a:p>
        </p:txBody>
      </p:sp>
      <p:sp>
        <p:nvSpPr>
          <p:cNvPr id="6" name="Content Placeholder 3"/>
          <p:cNvSpPr>
            <a:spLocks noGrp="1"/>
          </p:cNvSpPr>
          <p:nvPr>
            <p:ph sz="half" idx="2"/>
          </p:nvPr>
        </p:nvSpPr>
        <p:spPr>
          <a:xfrm>
            <a:off x="624417" y="1269421"/>
            <a:ext cx="3467728" cy="4824412"/>
          </a:xfrm>
        </p:spPr>
        <p:txBody>
          <a:bodyPr>
            <a:normAutofit/>
          </a:bodyPr>
          <a:lstStyle>
            <a:lvl1pPr>
              <a:defRPr sz="1600">
                <a:solidFill>
                  <a:srgbClr val="093247"/>
                </a:solidFill>
              </a:defRPr>
            </a:lvl1pPr>
            <a:lvl2pPr marL="541338" indent="-182563">
              <a:defRPr sz="1600">
                <a:solidFill>
                  <a:srgbClr val="093247"/>
                </a:solidFill>
              </a:defRPr>
            </a:lvl2pPr>
            <a:lvl3pPr marL="898525" indent="-182563">
              <a:tabLst/>
              <a:defRPr sz="1600">
                <a:solidFill>
                  <a:srgbClr val="093247"/>
                </a:solidFill>
              </a:defRPr>
            </a:lvl3pPr>
            <a:lvl4pPr marL="1257300" indent="-182563">
              <a:defRPr sz="1600">
                <a:solidFill>
                  <a:srgbClr val="093247"/>
                </a:solidFill>
              </a:defRPr>
            </a:lvl4pPr>
            <a:lvl5pPr marL="1616075" indent="-184150">
              <a:defRPr sz="1600">
                <a:solidFill>
                  <a:srgbClr val="09324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3"/>
          <p:cNvSpPr>
            <a:spLocks noGrp="1"/>
          </p:cNvSpPr>
          <p:nvPr>
            <p:ph sz="half" idx="10"/>
          </p:nvPr>
        </p:nvSpPr>
        <p:spPr>
          <a:xfrm>
            <a:off x="4367808" y="1268414"/>
            <a:ext cx="3467728" cy="4824412"/>
          </a:xfrm>
        </p:spPr>
        <p:txBody>
          <a:bodyPr>
            <a:normAutofit/>
          </a:bodyPr>
          <a:lstStyle>
            <a:lvl1pPr algn="l" defTabSz="914400" rtl="0" eaLnBrk="1" latinLnBrk="0" hangingPunct="1">
              <a:spcBef>
                <a:spcPts val="300"/>
              </a:spcBef>
              <a:spcAft>
                <a:spcPts val="600"/>
              </a:spcAft>
              <a:defRPr lang="en-US" sz="1600" kern="1200" dirty="0" smtClean="0">
                <a:solidFill>
                  <a:srgbClr val="37505F"/>
                </a:solidFill>
                <a:latin typeface="+mn-lt"/>
                <a:ea typeface="+mn-ea"/>
                <a:cs typeface="+mn-cs"/>
              </a:defRPr>
            </a:lvl1pPr>
            <a:lvl2pPr algn="l" defTabSz="914400" rtl="0" eaLnBrk="1" latinLnBrk="0" hangingPunct="1">
              <a:spcBef>
                <a:spcPts val="300"/>
              </a:spcBef>
              <a:spcAft>
                <a:spcPts val="600"/>
              </a:spcAft>
              <a:defRPr lang="en-US" sz="1600" kern="1200" dirty="0" smtClean="0">
                <a:solidFill>
                  <a:srgbClr val="37505F"/>
                </a:solidFill>
                <a:latin typeface="+mn-lt"/>
                <a:ea typeface="+mn-ea"/>
                <a:cs typeface="+mn-cs"/>
              </a:defRPr>
            </a:lvl2pPr>
            <a:lvl3pPr algn="l" defTabSz="914400" rtl="0" eaLnBrk="1" latinLnBrk="0" hangingPunct="1">
              <a:spcBef>
                <a:spcPts val="300"/>
              </a:spcBef>
              <a:spcAft>
                <a:spcPts val="600"/>
              </a:spcAft>
              <a:defRPr lang="en-US" sz="1600" kern="1200" dirty="0" smtClean="0">
                <a:solidFill>
                  <a:srgbClr val="37505F"/>
                </a:solidFill>
                <a:latin typeface="+mn-lt"/>
                <a:ea typeface="+mn-ea"/>
                <a:cs typeface="+mn-cs"/>
              </a:defRPr>
            </a:lvl3pPr>
            <a:lvl4pPr algn="l" defTabSz="914400" rtl="0" eaLnBrk="1" latinLnBrk="0" hangingPunct="1">
              <a:spcBef>
                <a:spcPts val="300"/>
              </a:spcBef>
              <a:spcAft>
                <a:spcPts val="600"/>
              </a:spcAft>
              <a:defRPr lang="en-US" sz="1600" kern="1200" dirty="0" smtClean="0">
                <a:solidFill>
                  <a:srgbClr val="37505F"/>
                </a:solidFill>
                <a:latin typeface="+mn-lt"/>
                <a:ea typeface="+mn-ea"/>
                <a:cs typeface="+mn-cs"/>
              </a:defRPr>
            </a:lvl4pPr>
            <a:lvl5pPr algn="l" defTabSz="914400" rtl="0" eaLnBrk="1" latinLnBrk="0" hangingPunct="1">
              <a:spcBef>
                <a:spcPts val="300"/>
              </a:spcBef>
              <a:spcAft>
                <a:spcPts val="600"/>
              </a:spcAft>
              <a:defRPr lang="en-AU" sz="1600" kern="1200" dirty="0">
                <a:solidFill>
                  <a:srgbClr val="37505F"/>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Content Placeholder 3"/>
          <p:cNvSpPr>
            <a:spLocks noGrp="1"/>
          </p:cNvSpPr>
          <p:nvPr>
            <p:ph sz="half" idx="12"/>
          </p:nvPr>
        </p:nvSpPr>
        <p:spPr>
          <a:xfrm>
            <a:off x="8099856" y="1269967"/>
            <a:ext cx="3467728" cy="4824412"/>
          </a:xfrm>
        </p:spPr>
        <p:txBody>
          <a:bodyPr>
            <a:normAutofit/>
          </a:bodyPr>
          <a:lstStyle>
            <a:lvl1pPr>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97502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2 Column">
    <p:spTree>
      <p:nvGrpSpPr>
        <p:cNvPr id="1" name=""/>
        <p:cNvGrpSpPr/>
        <p:nvPr/>
      </p:nvGrpSpPr>
      <p:grpSpPr>
        <a:xfrm>
          <a:off x="0" y="0"/>
          <a:ext cx="0" cy="0"/>
          <a:chOff x="0" y="0"/>
          <a:chExt cx="0" cy="0"/>
        </a:xfrm>
      </p:grpSpPr>
      <p:sp>
        <p:nvSpPr>
          <p:cNvPr id="8" name="Content Placeholder 2"/>
          <p:cNvSpPr>
            <a:spLocks noGrp="1"/>
          </p:cNvSpPr>
          <p:nvPr>
            <p:ph sz="half" idx="10"/>
          </p:nvPr>
        </p:nvSpPr>
        <p:spPr>
          <a:xfrm>
            <a:off x="6186029" y="1268415"/>
            <a:ext cx="5384800" cy="4824411"/>
          </a:xfrm>
        </p:spPr>
        <p:txBody>
          <a:bodyPr>
            <a:normAutofit/>
          </a:bodyPr>
          <a:lstStyle>
            <a:lvl1pPr marL="182563" indent="-182563">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lvl1pPr algn="l">
              <a:defRPr/>
            </a:lvl1pPr>
          </a:lstStyle>
          <a:p>
            <a:r>
              <a:rPr lang="en-US"/>
              <a:t>Click to edit Master title style</a:t>
            </a:r>
            <a:endParaRPr lang="en-AU"/>
          </a:p>
        </p:txBody>
      </p:sp>
      <p:sp>
        <p:nvSpPr>
          <p:cNvPr id="3" name="Content Placeholder 2"/>
          <p:cNvSpPr>
            <a:spLocks noGrp="1"/>
          </p:cNvSpPr>
          <p:nvPr>
            <p:ph sz="half" idx="1"/>
          </p:nvPr>
        </p:nvSpPr>
        <p:spPr>
          <a:xfrm>
            <a:off x="609600" y="1268415"/>
            <a:ext cx="5384800" cy="4824411"/>
          </a:xfrm>
        </p:spPr>
        <p:txBody>
          <a:bodyPr>
            <a:normAutofit/>
          </a:bodyPr>
          <a:lstStyle>
            <a:lvl1pPr marL="182563" indent="-182563">
              <a:defRPr sz="1600" baseline="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1586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2 Column">
    <p:spTree>
      <p:nvGrpSpPr>
        <p:cNvPr id="1" name=""/>
        <p:cNvGrpSpPr/>
        <p:nvPr/>
      </p:nvGrpSpPr>
      <p:grpSpPr>
        <a:xfrm>
          <a:off x="0" y="0"/>
          <a:ext cx="0" cy="0"/>
          <a:chOff x="0" y="0"/>
          <a:chExt cx="0" cy="0"/>
        </a:xfrm>
      </p:grpSpPr>
      <p:sp>
        <p:nvSpPr>
          <p:cNvPr id="8" name="Content Placeholder 2"/>
          <p:cNvSpPr>
            <a:spLocks noGrp="1"/>
          </p:cNvSpPr>
          <p:nvPr>
            <p:ph sz="half" idx="10"/>
          </p:nvPr>
        </p:nvSpPr>
        <p:spPr>
          <a:xfrm>
            <a:off x="6186029" y="1268415"/>
            <a:ext cx="5384800" cy="4824411"/>
          </a:xfrm>
        </p:spPr>
        <p:txBody>
          <a:bodyPr>
            <a:normAutofit/>
          </a:bodyPr>
          <a:lstStyle>
            <a:lvl1pPr marL="182563" indent="-182563">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lvl1pPr algn="l">
              <a:defRPr/>
            </a:lvl1pPr>
          </a:lstStyle>
          <a:p>
            <a:r>
              <a:rPr lang="en-US"/>
              <a:t>Click to edit Master title style</a:t>
            </a:r>
            <a:endParaRPr lang="en-AU"/>
          </a:p>
        </p:txBody>
      </p:sp>
      <p:sp>
        <p:nvSpPr>
          <p:cNvPr id="3" name="Content Placeholder 2"/>
          <p:cNvSpPr>
            <a:spLocks noGrp="1"/>
          </p:cNvSpPr>
          <p:nvPr>
            <p:ph sz="half" idx="1"/>
          </p:nvPr>
        </p:nvSpPr>
        <p:spPr>
          <a:xfrm>
            <a:off x="609600" y="1268415"/>
            <a:ext cx="5384800" cy="4824411"/>
          </a:xfrm>
        </p:spPr>
        <p:txBody>
          <a:bodyPr>
            <a:normAutofit/>
          </a:bodyPr>
          <a:lstStyle>
            <a:lvl1pPr marL="182563" indent="-182563">
              <a:defRPr sz="1600" baseline="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438270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baseline="0"/>
            </a:lvl1pPr>
          </a:lstStyle>
          <a:p>
            <a:r>
              <a:rPr lang="en-US"/>
              <a:t>Click to edit Master title style</a:t>
            </a:r>
            <a:endParaRPr lang="en-AU" dirty="0"/>
          </a:p>
        </p:txBody>
      </p:sp>
      <p:sp>
        <p:nvSpPr>
          <p:cNvPr id="5" name="Text Placeholder 2"/>
          <p:cNvSpPr>
            <a:spLocks noGrp="1"/>
          </p:cNvSpPr>
          <p:nvPr>
            <p:ph type="body" idx="1"/>
          </p:nvPr>
        </p:nvSpPr>
        <p:spPr>
          <a:xfrm>
            <a:off x="624418" y="1268414"/>
            <a:ext cx="5386917" cy="288379"/>
          </a:xfrm>
        </p:spPr>
        <p:txBody>
          <a:bodyPr anchor="b">
            <a:normAutofit/>
          </a:bodyPr>
          <a:lstStyle>
            <a:lvl1pPr marL="0" indent="0">
              <a:buNone/>
              <a:defRPr sz="1600" b="1">
                <a:solidFill>
                  <a:srgbClr val="02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p:cNvSpPr>
            <a:spLocks noGrp="1"/>
          </p:cNvSpPr>
          <p:nvPr>
            <p:ph sz="half" idx="2"/>
          </p:nvPr>
        </p:nvSpPr>
        <p:spPr>
          <a:xfrm>
            <a:off x="624418" y="1556793"/>
            <a:ext cx="5386917" cy="4536033"/>
          </a:xfrm>
        </p:spPr>
        <p:txBody>
          <a:bodyPr tIns="72000">
            <a:normAutofit/>
          </a:bodyPr>
          <a:lstStyle>
            <a:lvl1pPr>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ext Placeholder 4"/>
          <p:cNvSpPr>
            <a:spLocks noGrp="1"/>
          </p:cNvSpPr>
          <p:nvPr>
            <p:ph type="body" sz="quarter" idx="3"/>
          </p:nvPr>
        </p:nvSpPr>
        <p:spPr>
          <a:xfrm>
            <a:off x="6180667" y="1268414"/>
            <a:ext cx="5359400" cy="288379"/>
          </a:xfrm>
        </p:spPr>
        <p:txBody>
          <a:bodyPr anchor="b">
            <a:normAutofit/>
          </a:bodyPr>
          <a:lstStyle>
            <a:lvl1pPr marL="0" indent="0">
              <a:buNone/>
              <a:defRPr sz="1600" b="1">
                <a:solidFill>
                  <a:srgbClr val="02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10"/>
          </p:nvPr>
        </p:nvSpPr>
        <p:spPr>
          <a:xfrm>
            <a:off x="6180667" y="1556793"/>
            <a:ext cx="5386917" cy="4536033"/>
          </a:xfrm>
        </p:spPr>
        <p:txBody>
          <a:bodyPr tIns="72000">
            <a:normAutofit/>
          </a:bodyPr>
          <a:lstStyle>
            <a:lvl1pPr>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889235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2 Column">
    <p:spTree>
      <p:nvGrpSpPr>
        <p:cNvPr id="1" name=""/>
        <p:cNvGrpSpPr/>
        <p:nvPr/>
      </p:nvGrpSpPr>
      <p:grpSpPr>
        <a:xfrm>
          <a:off x="0" y="0"/>
          <a:ext cx="0" cy="0"/>
          <a:chOff x="0" y="0"/>
          <a:chExt cx="0" cy="0"/>
        </a:xfrm>
      </p:grpSpPr>
      <p:sp>
        <p:nvSpPr>
          <p:cNvPr id="8" name="Content Placeholder 2"/>
          <p:cNvSpPr>
            <a:spLocks noGrp="1"/>
          </p:cNvSpPr>
          <p:nvPr>
            <p:ph sz="half" idx="10"/>
          </p:nvPr>
        </p:nvSpPr>
        <p:spPr>
          <a:xfrm>
            <a:off x="6186029" y="1268415"/>
            <a:ext cx="5384800" cy="4824411"/>
          </a:xfrm>
        </p:spPr>
        <p:txBody>
          <a:bodyPr>
            <a:normAutofit/>
          </a:bodyPr>
          <a:lstStyle>
            <a:lvl1pPr marL="182563" indent="-182563">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lvl1pPr algn="l">
              <a:defRPr/>
            </a:lvl1pPr>
          </a:lstStyle>
          <a:p>
            <a:r>
              <a:rPr lang="en-US"/>
              <a:t>Click to edit Master title style</a:t>
            </a:r>
            <a:endParaRPr lang="en-AU"/>
          </a:p>
        </p:txBody>
      </p:sp>
      <p:sp>
        <p:nvSpPr>
          <p:cNvPr id="3" name="Content Placeholder 2"/>
          <p:cNvSpPr>
            <a:spLocks noGrp="1"/>
          </p:cNvSpPr>
          <p:nvPr>
            <p:ph sz="half" idx="1"/>
          </p:nvPr>
        </p:nvSpPr>
        <p:spPr>
          <a:xfrm>
            <a:off x="609600" y="1268415"/>
            <a:ext cx="5384800" cy="4824411"/>
          </a:xfrm>
        </p:spPr>
        <p:txBody>
          <a:bodyPr>
            <a:normAutofit/>
          </a:bodyPr>
          <a:lstStyle>
            <a:lvl1pPr marL="182563" indent="-182563">
              <a:defRPr sz="1600" baseline="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026095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2 Column">
    <p:spTree>
      <p:nvGrpSpPr>
        <p:cNvPr id="1" name=""/>
        <p:cNvGrpSpPr/>
        <p:nvPr/>
      </p:nvGrpSpPr>
      <p:grpSpPr>
        <a:xfrm>
          <a:off x="0" y="0"/>
          <a:ext cx="0" cy="0"/>
          <a:chOff x="0" y="0"/>
          <a:chExt cx="0" cy="0"/>
        </a:xfrm>
      </p:grpSpPr>
      <p:sp>
        <p:nvSpPr>
          <p:cNvPr id="8" name="Content Placeholder 2"/>
          <p:cNvSpPr>
            <a:spLocks noGrp="1"/>
          </p:cNvSpPr>
          <p:nvPr>
            <p:ph sz="half" idx="10"/>
          </p:nvPr>
        </p:nvSpPr>
        <p:spPr>
          <a:xfrm>
            <a:off x="6186029" y="1268415"/>
            <a:ext cx="5384800" cy="4824411"/>
          </a:xfrm>
        </p:spPr>
        <p:txBody>
          <a:bodyPr>
            <a:normAutofit/>
          </a:bodyPr>
          <a:lstStyle>
            <a:lvl1pPr marL="182563" indent="-182563">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lvl1pPr algn="l">
              <a:defRPr/>
            </a:lvl1pPr>
          </a:lstStyle>
          <a:p>
            <a:r>
              <a:rPr lang="en-US"/>
              <a:t>Click to edit Master title style</a:t>
            </a:r>
            <a:endParaRPr lang="en-AU"/>
          </a:p>
        </p:txBody>
      </p:sp>
      <p:sp>
        <p:nvSpPr>
          <p:cNvPr id="3" name="Content Placeholder 2"/>
          <p:cNvSpPr>
            <a:spLocks noGrp="1"/>
          </p:cNvSpPr>
          <p:nvPr>
            <p:ph sz="half" idx="1"/>
          </p:nvPr>
        </p:nvSpPr>
        <p:spPr>
          <a:xfrm>
            <a:off x="609600" y="1268415"/>
            <a:ext cx="5384800" cy="4824411"/>
          </a:xfrm>
        </p:spPr>
        <p:txBody>
          <a:bodyPr>
            <a:normAutofit/>
          </a:bodyPr>
          <a:lstStyle>
            <a:lvl1pPr marL="182563" indent="-182563">
              <a:defRPr sz="1600" baseline="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701993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nancial Data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50681066"/>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D6F288D-F591-4627-9990-653CE904410A}"/>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9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 name="Title 1"/>
          <p:cNvSpPr>
            <a:spLocks noGrp="1"/>
          </p:cNvSpPr>
          <p:nvPr>
            <p:ph type="title"/>
          </p:nvPr>
        </p:nvSpPr>
        <p:spPr>
          <a:xfrm>
            <a:off x="609600" y="436098"/>
            <a:ext cx="9153378" cy="344173"/>
          </a:xfrm>
          <a:prstGeom prst="rect">
            <a:avLst/>
          </a:prstGeom>
        </p:spPr>
        <p:txBody>
          <a:bodyPr/>
          <a:lstStyle>
            <a:lvl1pPr algn="l">
              <a:defRPr>
                <a:latin typeface="Calibri" panose="020F0502020204030204" pitchFamily="34" charset="0"/>
                <a:cs typeface="Calibri" panose="020F0502020204030204" pitchFamily="34" charset="0"/>
              </a:defRPr>
            </a:lvl1pPr>
          </a:lstStyle>
          <a:p>
            <a:r>
              <a:rPr lang="en-US"/>
              <a:t>Click to edit Master title style</a:t>
            </a:r>
            <a:endParaRPr lang="en-AU" dirty="0"/>
          </a:p>
        </p:txBody>
      </p:sp>
      <p:sp>
        <p:nvSpPr>
          <p:cNvPr id="3" name="Content Placeholder 2"/>
          <p:cNvSpPr>
            <a:spLocks noGrp="1"/>
          </p:cNvSpPr>
          <p:nvPr>
            <p:ph idx="1" hasCustomPrompt="1"/>
          </p:nvPr>
        </p:nvSpPr>
        <p:spPr>
          <a:xfrm>
            <a:off x="609600" y="1268761"/>
            <a:ext cx="10962218" cy="4824065"/>
          </a:xfrm>
          <a:prstGeom prst="rect">
            <a:avLst/>
          </a:prstGeom>
        </p:spPr>
        <p:txBody>
          <a:bodyPr/>
          <a:lstStyle>
            <a:lvl1pPr>
              <a:spcAft>
                <a:spcPts val="300"/>
              </a:spcAft>
              <a:defRPr>
                <a:solidFill>
                  <a:srgbClr val="00483E"/>
                </a:solidFill>
                <a:latin typeface="Calibri" panose="020F0502020204030204" pitchFamily="34" charset="0"/>
                <a:cs typeface="Calibri" panose="020F0502020204030204" pitchFamily="34" charset="0"/>
              </a:defRPr>
            </a:lvl1pPr>
            <a:lvl2pPr>
              <a:defRPr>
                <a:solidFill>
                  <a:srgbClr val="00483E"/>
                </a:solidFill>
                <a:latin typeface="Calibri" panose="020F0502020204030204" pitchFamily="34" charset="0"/>
                <a:cs typeface="Calibri" panose="020F0502020204030204" pitchFamily="34" charset="0"/>
              </a:defRPr>
            </a:lvl2pPr>
            <a:lvl3pPr>
              <a:defRPr>
                <a:solidFill>
                  <a:srgbClr val="00483E"/>
                </a:solidFill>
                <a:latin typeface="Calibri" panose="020F0502020204030204" pitchFamily="34" charset="0"/>
                <a:cs typeface="Calibri" panose="020F0502020204030204" pitchFamily="34" charset="0"/>
              </a:defRPr>
            </a:lvl3pPr>
            <a:lvl4pPr>
              <a:defRPr>
                <a:solidFill>
                  <a:srgbClr val="00483E"/>
                </a:solidFill>
                <a:latin typeface="Calibri" panose="020F0502020204030204" pitchFamily="34" charset="0"/>
                <a:cs typeface="Calibri" panose="020F0502020204030204" pitchFamily="34" charset="0"/>
              </a:defRPr>
            </a:lvl4pPr>
            <a:lvl5pPr>
              <a:defRPr>
                <a:solidFill>
                  <a:srgbClr val="00483E"/>
                </a:solidFill>
                <a:latin typeface="Calibri" panose="020F0502020204030204" pitchFamily="34" charset="0"/>
                <a:cs typeface="Calibri" panose="020F0502020204030204" pitchFamily="34" charset="0"/>
              </a:defRPr>
            </a:lvl5pPr>
          </a:lstStyle>
          <a:p>
            <a:pPr lvl="0"/>
            <a:r>
              <a:rPr lang="en-US" dirty="0"/>
              <a:t>Click to insert text or click icons below to insert a  table, chart, image etc.</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ext Placeholder 17">
            <a:extLst>
              <a:ext uri="{FF2B5EF4-FFF2-40B4-BE49-F238E27FC236}">
                <a16:creationId xmlns:a16="http://schemas.microsoft.com/office/drawing/2014/main" id="{E1C98811-E029-4E86-92BE-2AA8A40ACF66}"/>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8" name="Text Placeholder 17">
            <a:extLst>
              <a:ext uri="{FF2B5EF4-FFF2-40B4-BE49-F238E27FC236}">
                <a16:creationId xmlns:a16="http://schemas.microsoft.com/office/drawing/2014/main" id="{0B378861-C9FB-4D26-B5B8-85449DA41D2E}"/>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2 Column">
    <p:spTree>
      <p:nvGrpSpPr>
        <p:cNvPr id="1" name=""/>
        <p:cNvGrpSpPr/>
        <p:nvPr/>
      </p:nvGrpSpPr>
      <p:grpSpPr>
        <a:xfrm>
          <a:off x="0" y="0"/>
          <a:ext cx="0" cy="0"/>
          <a:chOff x="0" y="0"/>
          <a:chExt cx="0" cy="0"/>
        </a:xfrm>
      </p:grpSpPr>
      <p:sp>
        <p:nvSpPr>
          <p:cNvPr id="8" name="Content Placeholder 2"/>
          <p:cNvSpPr>
            <a:spLocks noGrp="1"/>
          </p:cNvSpPr>
          <p:nvPr>
            <p:ph sz="half" idx="10"/>
          </p:nvPr>
        </p:nvSpPr>
        <p:spPr>
          <a:xfrm>
            <a:off x="6186029" y="1268415"/>
            <a:ext cx="5384800" cy="4824411"/>
          </a:xfrm>
        </p:spPr>
        <p:txBody>
          <a:bodyPr>
            <a:normAutofit/>
          </a:bodyPr>
          <a:lstStyle>
            <a:lvl1pPr marL="182563" indent="-182563">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lvl1pPr algn="l">
              <a:defRPr/>
            </a:lvl1pPr>
          </a:lstStyle>
          <a:p>
            <a:r>
              <a:rPr lang="en-US"/>
              <a:t>Click to edit Master title style</a:t>
            </a:r>
            <a:endParaRPr lang="en-AU"/>
          </a:p>
        </p:txBody>
      </p:sp>
      <p:sp>
        <p:nvSpPr>
          <p:cNvPr id="3" name="Content Placeholder 2"/>
          <p:cNvSpPr>
            <a:spLocks noGrp="1"/>
          </p:cNvSpPr>
          <p:nvPr>
            <p:ph sz="half" idx="1"/>
          </p:nvPr>
        </p:nvSpPr>
        <p:spPr>
          <a:xfrm>
            <a:off x="609600" y="1268415"/>
            <a:ext cx="5384800" cy="4824411"/>
          </a:xfrm>
        </p:spPr>
        <p:txBody>
          <a:bodyPr>
            <a:normAutofit/>
          </a:bodyPr>
          <a:lstStyle>
            <a:lvl1pPr marL="182563" indent="-182563">
              <a:defRPr sz="1600" baseline="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020672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2 Column">
    <p:spTree>
      <p:nvGrpSpPr>
        <p:cNvPr id="1" name=""/>
        <p:cNvGrpSpPr/>
        <p:nvPr/>
      </p:nvGrpSpPr>
      <p:grpSpPr>
        <a:xfrm>
          <a:off x="0" y="0"/>
          <a:ext cx="0" cy="0"/>
          <a:chOff x="0" y="0"/>
          <a:chExt cx="0" cy="0"/>
        </a:xfrm>
      </p:grpSpPr>
      <p:sp>
        <p:nvSpPr>
          <p:cNvPr id="8" name="Content Placeholder 2"/>
          <p:cNvSpPr>
            <a:spLocks noGrp="1"/>
          </p:cNvSpPr>
          <p:nvPr>
            <p:ph sz="half" idx="10"/>
          </p:nvPr>
        </p:nvSpPr>
        <p:spPr>
          <a:xfrm>
            <a:off x="6186029" y="1268415"/>
            <a:ext cx="5384800" cy="4824411"/>
          </a:xfrm>
        </p:spPr>
        <p:txBody>
          <a:bodyPr>
            <a:normAutofit/>
          </a:bodyPr>
          <a:lstStyle>
            <a:lvl1pPr marL="182563" indent="-182563">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p:txBody>
          <a:bodyPr/>
          <a:lstStyle>
            <a:lvl1pPr algn="l">
              <a:defRPr/>
            </a:lvl1pPr>
          </a:lstStyle>
          <a:p>
            <a:r>
              <a:rPr lang="en-US"/>
              <a:t>Click to edit Master title style</a:t>
            </a:r>
            <a:endParaRPr lang="en-AU"/>
          </a:p>
        </p:txBody>
      </p:sp>
      <p:sp>
        <p:nvSpPr>
          <p:cNvPr id="3" name="Content Placeholder 2"/>
          <p:cNvSpPr>
            <a:spLocks noGrp="1"/>
          </p:cNvSpPr>
          <p:nvPr>
            <p:ph sz="half" idx="1"/>
          </p:nvPr>
        </p:nvSpPr>
        <p:spPr>
          <a:xfrm>
            <a:off x="609600" y="1268415"/>
            <a:ext cx="5384800" cy="4824411"/>
          </a:xfrm>
        </p:spPr>
        <p:txBody>
          <a:bodyPr>
            <a:normAutofit/>
          </a:bodyPr>
          <a:lstStyle>
            <a:lvl1pPr marL="182563" indent="-182563">
              <a:defRPr sz="1600" baseline="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4096276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3 Column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0"/>
            </a:lvl1pPr>
          </a:lstStyle>
          <a:p>
            <a:r>
              <a:rPr lang="en-US"/>
              <a:t>Click to edit Master title style</a:t>
            </a:r>
            <a:endParaRPr lang="en-AU"/>
          </a:p>
        </p:txBody>
      </p:sp>
      <p:sp>
        <p:nvSpPr>
          <p:cNvPr id="5" name="Text Placeholder 2"/>
          <p:cNvSpPr>
            <a:spLocks noGrp="1"/>
          </p:cNvSpPr>
          <p:nvPr>
            <p:ph type="body" idx="1"/>
          </p:nvPr>
        </p:nvSpPr>
        <p:spPr>
          <a:xfrm>
            <a:off x="624417" y="1268414"/>
            <a:ext cx="3467728" cy="288379"/>
          </a:xfrm>
        </p:spPr>
        <p:txBody>
          <a:bodyPr anchor="b">
            <a:normAutofit/>
          </a:bodyPr>
          <a:lstStyle>
            <a:lvl1pPr marL="0" indent="0">
              <a:buNone/>
              <a:defRPr sz="1600" b="1">
                <a:solidFill>
                  <a:srgbClr val="02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p:cNvSpPr>
            <a:spLocks noGrp="1"/>
          </p:cNvSpPr>
          <p:nvPr>
            <p:ph sz="half" idx="2"/>
          </p:nvPr>
        </p:nvSpPr>
        <p:spPr>
          <a:xfrm>
            <a:off x="624417" y="1556793"/>
            <a:ext cx="3467728" cy="4535487"/>
          </a:xfrm>
        </p:spPr>
        <p:txBody>
          <a:bodyPr tIns="72000">
            <a:normAutofit/>
          </a:bodyPr>
          <a:lstStyle>
            <a:lvl1pPr>
              <a:defRPr sz="1600">
                <a:solidFill>
                  <a:srgbClr val="093247"/>
                </a:solidFill>
              </a:defRPr>
            </a:lvl1pPr>
            <a:lvl2pPr marL="541338" indent="-182563">
              <a:defRPr sz="1600">
                <a:solidFill>
                  <a:srgbClr val="093247"/>
                </a:solidFill>
              </a:defRPr>
            </a:lvl2pPr>
            <a:lvl3pPr marL="898525" indent="-182563">
              <a:tabLst/>
              <a:defRPr sz="1600">
                <a:solidFill>
                  <a:srgbClr val="093247"/>
                </a:solidFill>
              </a:defRPr>
            </a:lvl3pPr>
            <a:lvl4pPr marL="1257300" indent="-182563">
              <a:defRPr sz="1600">
                <a:solidFill>
                  <a:srgbClr val="093247"/>
                </a:solidFill>
              </a:defRPr>
            </a:lvl4pPr>
            <a:lvl5pPr marL="1616075" indent="-184150">
              <a:defRPr sz="1600">
                <a:solidFill>
                  <a:srgbClr val="09324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ext Placeholder 4"/>
          <p:cNvSpPr>
            <a:spLocks noGrp="1"/>
          </p:cNvSpPr>
          <p:nvPr>
            <p:ph type="body" sz="quarter" idx="3"/>
          </p:nvPr>
        </p:nvSpPr>
        <p:spPr>
          <a:xfrm>
            <a:off x="4368069" y="1264287"/>
            <a:ext cx="3457568" cy="288379"/>
          </a:xfrm>
        </p:spPr>
        <p:txBody>
          <a:bodyPr anchor="b">
            <a:normAutofit/>
          </a:bodyPr>
          <a:lstStyle>
            <a:lvl1pPr marL="0" indent="0">
              <a:buNone/>
              <a:defRPr sz="1600" b="1">
                <a:solidFill>
                  <a:srgbClr val="02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10"/>
          </p:nvPr>
        </p:nvSpPr>
        <p:spPr>
          <a:xfrm>
            <a:off x="4367808" y="1555786"/>
            <a:ext cx="3467728" cy="4535487"/>
          </a:xfrm>
        </p:spPr>
        <p:txBody>
          <a:bodyPr tIns="72000">
            <a:normAutofit/>
          </a:bodyPr>
          <a:lstStyle>
            <a:lvl1pPr algn="l" defTabSz="914400" rtl="0" eaLnBrk="1" latinLnBrk="0" hangingPunct="1">
              <a:spcBef>
                <a:spcPts val="300"/>
              </a:spcBef>
              <a:spcAft>
                <a:spcPts val="600"/>
              </a:spcAft>
              <a:defRPr lang="en-US" sz="1600" kern="1200" dirty="0" smtClean="0">
                <a:solidFill>
                  <a:srgbClr val="093247"/>
                </a:solidFill>
                <a:latin typeface="+mn-lt"/>
                <a:ea typeface="+mn-ea"/>
                <a:cs typeface="+mn-cs"/>
              </a:defRPr>
            </a:lvl1pPr>
            <a:lvl2pPr algn="l" defTabSz="914400" rtl="0" eaLnBrk="1" latinLnBrk="0" hangingPunct="1">
              <a:spcBef>
                <a:spcPts val="300"/>
              </a:spcBef>
              <a:spcAft>
                <a:spcPts val="600"/>
              </a:spcAft>
              <a:defRPr lang="en-US" sz="1600" kern="1200" dirty="0" smtClean="0">
                <a:solidFill>
                  <a:srgbClr val="093247"/>
                </a:solidFill>
                <a:latin typeface="+mn-lt"/>
                <a:ea typeface="+mn-ea"/>
                <a:cs typeface="+mn-cs"/>
              </a:defRPr>
            </a:lvl2pPr>
            <a:lvl3pPr algn="l" defTabSz="914400" rtl="0" eaLnBrk="1" latinLnBrk="0" hangingPunct="1">
              <a:spcBef>
                <a:spcPts val="300"/>
              </a:spcBef>
              <a:spcAft>
                <a:spcPts val="600"/>
              </a:spcAft>
              <a:defRPr lang="en-US" sz="1600" kern="1200" dirty="0" smtClean="0">
                <a:solidFill>
                  <a:srgbClr val="093247"/>
                </a:solidFill>
                <a:latin typeface="+mn-lt"/>
                <a:ea typeface="+mn-ea"/>
                <a:cs typeface="+mn-cs"/>
              </a:defRPr>
            </a:lvl3pPr>
            <a:lvl4pPr algn="l" defTabSz="914400" rtl="0" eaLnBrk="1" latinLnBrk="0" hangingPunct="1">
              <a:spcBef>
                <a:spcPts val="300"/>
              </a:spcBef>
              <a:spcAft>
                <a:spcPts val="600"/>
              </a:spcAft>
              <a:defRPr lang="en-US" sz="1600" kern="1200" dirty="0" smtClean="0">
                <a:solidFill>
                  <a:srgbClr val="093247"/>
                </a:solidFill>
                <a:latin typeface="+mn-lt"/>
                <a:ea typeface="+mn-ea"/>
                <a:cs typeface="+mn-cs"/>
              </a:defRPr>
            </a:lvl4pPr>
            <a:lvl5pPr algn="l" defTabSz="914400" rtl="0" eaLnBrk="1" latinLnBrk="0" hangingPunct="1">
              <a:spcBef>
                <a:spcPts val="300"/>
              </a:spcBef>
              <a:spcAft>
                <a:spcPts val="600"/>
              </a:spcAft>
              <a:defRPr lang="en-AU" sz="1600" kern="1200" dirty="0">
                <a:solidFill>
                  <a:srgbClr val="093247"/>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Text Placeholder 4"/>
          <p:cNvSpPr>
            <a:spLocks noGrp="1"/>
          </p:cNvSpPr>
          <p:nvPr>
            <p:ph type="body" sz="quarter" idx="11"/>
          </p:nvPr>
        </p:nvSpPr>
        <p:spPr>
          <a:xfrm>
            <a:off x="8100117" y="1265840"/>
            <a:ext cx="3457568" cy="288379"/>
          </a:xfrm>
        </p:spPr>
        <p:txBody>
          <a:bodyPr anchor="b">
            <a:normAutofit/>
          </a:bodyPr>
          <a:lstStyle>
            <a:lvl1pPr marL="0" indent="0">
              <a:buNone/>
              <a:defRPr sz="1600" b="1">
                <a:solidFill>
                  <a:srgbClr val="026C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2"/>
          </p:nvPr>
        </p:nvSpPr>
        <p:spPr>
          <a:xfrm>
            <a:off x="8099856" y="1557339"/>
            <a:ext cx="3467728" cy="4535487"/>
          </a:xfrm>
        </p:spPr>
        <p:txBody>
          <a:bodyPr tIns="72000">
            <a:normAutofit/>
          </a:bodyPr>
          <a:lstStyle>
            <a:lvl1pPr>
              <a:defRPr sz="1600">
                <a:solidFill>
                  <a:srgbClr val="093247"/>
                </a:solidFill>
              </a:defRPr>
            </a:lvl1pPr>
            <a:lvl2pPr>
              <a:defRPr sz="1600">
                <a:solidFill>
                  <a:srgbClr val="093247"/>
                </a:solidFill>
              </a:defRPr>
            </a:lvl2pPr>
            <a:lvl3pPr>
              <a:defRPr sz="1600">
                <a:solidFill>
                  <a:srgbClr val="093247"/>
                </a:solidFill>
              </a:defRPr>
            </a:lvl3pPr>
            <a:lvl4pPr>
              <a:defRPr sz="1600">
                <a:solidFill>
                  <a:srgbClr val="093247"/>
                </a:solidFill>
              </a:defRPr>
            </a:lvl4pPr>
            <a:lvl5pPr>
              <a:defRPr sz="1600">
                <a:solidFill>
                  <a:srgbClr val="093247"/>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473015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 Colum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6608D7A-3713-4F74-B1EF-3F9218AD3ECB}"/>
              </a:ext>
            </a:extLst>
          </p:cNvPr>
          <p:cNvSpPr/>
          <p:nvPr userDrawn="1">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10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2" name="Content Placeholder 11"/>
          <p:cNvSpPr>
            <a:spLocks noGrp="1"/>
          </p:cNvSpPr>
          <p:nvPr>
            <p:ph sz="quarter" idx="11" hasCustomPrompt="1"/>
          </p:nvPr>
        </p:nvSpPr>
        <p:spPr>
          <a:xfrm>
            <a:off x="256630" y="1692802"/>
            <a:ext cx="5699238" cy="4451681"/>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1" name="Content Placeholder 11"/>
          <p:cNvSpPr>
            <a:spLocks noGrp="1"/>
          </p:cNvSpPr>
          <p:nvPr>
            <p:ph sz="quarter" idx="14" hasCustomPrompt="1"/>
          </p:nvPr>
        </p:nvSpPr>
        <p:spPr>
          <a:xfrm>
            <a:off x="6240143" y="1692802"/>
            <a:ext cx="5694046" cy="4451681"/>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20" name="Text Placeholder 17">
            <a:extLst>
              <a:ext uri="{FF2B5EF4-FFF2-40B4-BE49-F238E27FC236}">
                <a16:creationId xmlns:a16="http://schemas.microsoft.com/office/drawing/2014/main" id="{8E99C37E-4B6C-4385-A7C5-6D7C931A016F}"/>
              </a:ext>
            </a:extLst>
          </p:cNvPr>
          <p:cNvSpPr>
            <a:spLocks noGrp="1"/>
          </p:cNvSpPr>
          <p:nvPr>
            <p:ph type="body" sz="quarter" idx="12" hasCustomPrompt="1"/>
          </p:nvPr>
        </p:nvSpPr>
        <p:spPr>
          <a:xfrm>
            <a:off x="1170193" y="6550174"/>
            <a:ext cx="10763993"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21" name="Text Placeholder 17">
            <a:extLst>
              <a:ext uri="{FF2B5EF4-FFF2-40B4-BE49-F238E27FC236}">
                <a16:creationId xmlns:a16="http://schemas.microsoft.com/office/drawing/2014/main" id="{DE6BDECD-6AB9-4EFF-AE2F-DEF6BEC6FC2E}"/>
              </a:ext>
            </a:extLst>
          </p:cNvPr>
          <p:cNvSpPr>
            <a:spLocks noGrp="1"/>
          </p:cNvSpPr>
          <p:nvPr>
            <p:ph type="body" sz="quarter" idx="13" hasCustomPrompt="1"/>
          </p:nvPr>
        </p:nvSpPr>
        <p:spPr>
          <a:xfrm>
            <a:off x="1170193" y="6352821"/>
            <a:ext cx="10763993"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
        <p:nvSpPr>
          <p:cNvPr id="10" name="Text Placeholder 9">
            <a:extLst>
              <a:ext uri="{FF2B5EF4-FFF2-40B4-BE49-F238E27FC236}">
                <a16:creationId xmlns:a16="http://schemas.microsoft.com/office/drawing/2014/main" id="{1C5C7CB0-8C35-4A37-8FF9-B870ACA45F74}"/>
              </a:ext>
            </a:extLst>
          </p:cNvPr>
          <p:cNvSpPr>
            <a:spLocks noGrp="1"/>
          </p:cNvSpPr>
          <p:nvPr>
            <p:ph type="body" sz="quarter" idx="10" hasCustomPrompt="1"/>
          </p:nvPr>
        </p:nvSpPr>
        <p:spPr>
          <a:xfrm>
            <a:off x="263527" y="1125538"/>
            <a:ext cx="11670659" cy="324000"/>
          </a:xfrm>
          <a:prstGeom prst="rect">
            <a:avLst/>
          </a:prstGeom>
          <a:solidFill>
            <a:srgbClr val="213A3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2000" dirty="0">
                <a:solidFill>
                  <a:schemeClr val="bg1"/>
                </a:solidFill>
                <a:latin typeface="Calibri" panose="020F0502020204030204" pitchFamily="34" charset="0"/>
                <a:cs typeface="Calibri" panose="020F0502020204030204" pitchFamily="34" charset="0"/>
              </a:defRPr>
            </a:lvl1pPr>
          </a:lstStyle>
          <a:p>
            <a:pPr marL="182567" lvl="0" indent="-182567">
              <a:lnSpc>
                <a:spcPct val="100000"/>
              </a:lnSpc>
            </a:pPr>
            <a:r>
              <a:rPr lang="en-AU" dirty="0"/>
              <a:t>Click to add commentary</a:t>
            </a:r>
          </a:p>
        </p:txBody>
      </p:sp>
      <p:sp>
        <p:nvSpPr>
          <p:cNvPr id="16" name="Title 2">
            <a:extLst>
              <a:ext uri="{FF2B5EF4-FFF2-40B4-BE49-F238E27FC236}">
                <a16:creationId xmlns:a16="http://schemas.microsoft.com/office/drawing/2014/main" id="{500959D6-0DF0-4522-A25A-8976DE9C413E}"/>
              </a:ext>
            </a:extLst>
          </p:cNvPr>
          <p:cNvSpPr>
            <a:spLocks noGrp="1"/>
          </p:cNvSpPr>
          <p:nvPr>
            <p:ph type="title" hasCustomPrompt="1"/>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marL="0" lvl="0"/>
            <a:r>
              <a:rPr lang="en-US" dirty="0"/>
              <a:t>Click to ADD TITLE</a:t>
            </a:r>
            <a:endParaRPr lang="en-AU" dirty="0"/>
          </a:p>
        </p:txBody>
      </p:sp>
    </p:spTree>
    <p:extLst>
      <p:ext uri="{BB962C8B-B14F-4D97-AF65-F5344CB8AC3E}">
        <p14:creationId xmlns:p14="http://schemas.microsoft.com/office/powerpoint/2010/main" val="541929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 Column with Headin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3222174071"/>
              </p:ex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FF70444-8E59-44F3-92EF-E988591A976F}"/>
              </a:ext>
            </a:extLst>
          </p:cNvPr>
          <p:cNvSpPr/>
          <p:nvPr userDrawn="1">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10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7" name="Content Placeholder 11"/>
          <p:cNvSpPr>
            <a:spLocks noGrp="1"/>
          </p:cNvSpPr>
          <p:nvPr>
            <p:ph sz="quarter" idx="11" hasCustomPrompt="1"/>
          </p:nvPr>
        </p:nvSpPr>
        <p:spPr>
          <a:xfrm>
            <a:off x="263526" y="2045572"/>
            <a:ext cx="5699238" cy="4104403"/>
          </a:xfrm>
          <a:prstGeom prst="rect">
            <a:avLst/>
          </a:prstGeom>
        </p:spPr>
        <p:txBody>
          <a:bodyPr vert="horz" lIns="0" tIns="45720" rIns="0" bIns="45720" rtlCol="0">
            <a:normAutofit/>
          </a:bodyPr>
          <a:lstStyle>
            <a:lvl1pPr>
              <a:defRPr lang="en-AU" dirty="0">
                <a:solidFill>
                  <a:srgbClr val="194A40"/>
                </a:solidFill>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3" name="Content Placeholder 11"/>
          <p:cNvSpPr>
            <a:spLocks noGrp="1"/>
          </p:cNvSpPr>
          <p:nvPr>
            <p:ph sz="quarter" idx="15" hasCustomPrompt="1"/>
          </p:nvPr>
        </p:nvSpPr>
        <p:spPr>
          <a:xfrm>
            <a:off x="263526" y="1692801"/>
            <a:ext cx="5699238" cy="313932"/>
          </a:xfrm>
          <a:prstGeom prst="rect">
            <a:avLst/>
          </a:prstGeom>
          <a:noFill/>
          <a:ln w="12700">
            <a:noFill/>
            <a:miter lim="800000"/>
            <a:headEnd/>
            <a:tailEnd/>
          </a:ln>
          <a:effectLst/>
        </p:spPr>
        <p:txBody>
          <a:bodyPr wrap="square" lIns="0" rIns="0" anchor="ctr">
            <a:noAutofit/>
          </a:bodyPr>
          <a:lstStyle>
            <a:lvl1pPr marL="0" indent="0" algn="l">
              <a:lnSpc>
                <a:spcPct val="100000"/>
              </a:lnSpc>
              <a:buFont typeface="Arial" panose="020B0604020202020204" pitchFamily="34" charset="0"/>
              <a:buNone/>
              <a:defRPr lang="en-AU" sz="1600" b="1" kern="1200" dirty="0">
                <a:solidFill>
                  <a:srgbClr val="3589C5"/>
                </a:solidFill>
                <a:latin typeface="Calibri" panose="020F0502020204030204" pitchFamily="34" charset="0"/>
                <a:ea typeface="+mn-ea"/>
                <a:cs typeface="Calibri" panose="020F0502020204030204" pitchFamily="34" charset="0"/>
              </a:defRPr>
            </a:lvl1pPr>
          </a:lstStyle>
          <a:p>
            <a:pPr marL="285757" lvl="0" indent="-285757" algn="ctr" defTabSz="914423" rtl="0" eaLnBrk="1" latinLnBrk="0" hangingPunct="1">
              <a:lnSpc>
                <a:spcPct val="100000"/>
              </a:lnSpc>
              <a:spcBef>
                <a:spcPts val="1001"/>
              </a:spcBef>
            </a:pPr>
            <a:r>
              <a:rPr lang="en-US" dirty="0"/>
              <a:t>Click to add heading</a:t>
            </a:r>
            <a:endParaRPr lang="en-AU" dirty="0"/>
          </a:p>
        </p:txBody>
      </p:sp>
      <p:sp>
        <p:nvSpPr>
          <p:cNvPr id="20" name="Content Placeholder 11"/>
          <p:cNvSpPr>
            <a:spLocks noGrp="1"/>
          </p:cNvSpPr>
          <p:nvPr>
            <p:ph sz="quarter" idx="14" hasCustomPrompt="1"/>
          </p:nvPr>
        </p:nvSpPr>
        <p:spPr>
          <a:xfrm>
            <a:off x="6235262" y="2045572"/>
            <a:ext cx="5698924" cy="4104403"/>
          </a:xfrm>
          <a:prstGeom prst="rect">
            <a:avLst/>
          </a:prstGeom>
        </p:spPr>
        <p:txBody>
          <a:bodyPr vert="horz" lIns="0" tIns="46800" rIns="0" bIns="46800" rtlCol="0">
            <a:normAutofit/>
          </a:bodyPr>
          <a:lstStyle>
            <a:lvl1pPr marL="182567" marR="0" indent="-182567" fontAlgn="auto">
              <a:lnSpc>
                <a:spcPct val="100000"/>
              </a:lnSpc>
              <a:spcAft>
                <a:spcPts val="300"/>
              </a:spcAft>
              <a:buClrTx/>
              <a:buSzTx/>
              <a:buChar char="•"/>
              <a:tabLst/>
              <a:defRPr lang="en-AU" dirty="0">
                <a:solidFill>
                  <a:srgbClr val="194A40"/>
                </a:solidFill>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6" name="Content Placeholder 11"/>
          <p:cNvSpPr>
            <a:spLocks noGrp="1"/>
          </p:cNvSpPr>
          <p:nvPr>
            <p:ph sz="quarter" idx="16" hasCustomPrompt="1"/>
          </p:nvPr>
        </p:nvSpPr>
        <p:spPr>
          <a:xfrm>
            <a:off x="6235262" y="1692801"/>
            <a:ext cx="5699238" cy="313932"/>
          </a:xfrm>
          <a:prstGeom prst="rect">
            <a:avLst/>
          </a:prstGeom>
          <a:noFill/>
          <a:ln w="12700">
            <a:noFill/>
            <a:miter lim="800000"/>
            <a:headEnd/>
            <a:tailEnd/>
          </a:ln>
          <a:effectLst/>
        </p:spPr>
        <p:txBody>
          <a:bodyPr wrap="square" lIns="0" rIns="0" anchor="ctr">
            <a:noAutofit/>
          </a:bodyPr>
          <a:lstStyle>
            <a:lvl1pPr marL="0" indent="0" algn="l">
              <a:lnSpc>
                <a:spcPct val="100000"/>
              </a:lnSpc>
              <a:buFont typeface="Arial" panose="020B0604020202020204" pitchFamily="34" charset="0"/>
              <a:buNone/>
              <a:defRPr lang="en-AU" sz="1600" b="1" dirty="0">
                <a:solidFill>
                  <a:srgbClr val="3589C5"/>
                </a:solidFill>
                <a:latin typeface="Calibri" panose="020F0502020204030204" pitchFamily="34" charset="0"/>
                <a:cs typeface="Calibri" panose="020F0502020204030204" pitchFamily="34" charset="0"/>
              </a:defRPr>
            </a:lvl1pPr>
          </a:lstStyle>
          <a:p>
            <a:pPr marL="0" lvl="0" algn="ctr"/>
            <a:r>
              <a:rPr lang="en-US" dirty="0"/>
              <a:t>Click to add heading</a:t>
            </a:r>
            <a:endParaRPr lang="en-AU" dirty="0"/>
          </a:p>
        </p:txBody>
      </p:sp>
      <p:sp>
        <p:nvSpPr>
          <p:cNvPr id="15" name="Title 2">
            <a:extLst>
              <a:ext uri="{FF2B5EF4-FFF2-40B4-BE49-F238E27FC236}">
                <a16:creationId xmlns:a16="http://schemas.microsoft.com/office/drawing/2014/main" id="{ADF214F2-C426-4344-8FF1-34E65EC1B35A}"/>
              </a:ext>
            </a:extLst>
          </p:cNvPr>
          <p:cNvSpPr>
            <a:spLocks noGrp="1"/>
          </p:cNvSpPr>
          <p:nvPr>
            <p:ph type="title" hasCustomPrompt="1"/>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marL="0" lvl="0"/>
            <a:r>
              <a:rPr lang="en-US" dirty="0"/>
              <a:t>Click to ADD TITLE</a:t>
            </a:r>
            <a:endParaRPr lang="en-AU" dirty="0"/>
          </a:p>
        </p:txBody>
      </p:sp>
      <p:sp>
        <p:nvSpPr>
          <p:cNvPr id="24" name="Text Placeholder 17">
            <a:extLst>
              <a:ext uri="{FF2B5EF4-FFF2-40B4-BE49-F238E27FC236}">
                <a16:creationId xmlns:a16="http://schemas.microsoft.com/office/drawing/2014/main" id="{B7C7B561-4DCC-470D-BB35-93B8DEC02729}"/>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25" name="Text Placeholder 17">
            <a:extLst>
              <a:ext uri="{FF2B5EF4-FFF2-40B4-BE49-F238E27FC236}">
                <a16:creationId xmlns:a16="http://schemas.microsoft.com/office/drawing/2014/main" id="{3C5A9817-A6C7-4ABF-ADE0-1DAE12782CFF}"/>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
        <p:nvSpPr>
          <p:cNvPr id="12" name="Text Placeholder 9">
            <a:extLst>
              <a:ext uri="{FF2B5EF4-FFF2-40B4-BE49-F238E27FC236}">
                <a16:creationId xmlns:a16="http://schemas.microsoft.com/office/drawing/2014/main" id="{D30600D5-64EF-4CB1-8758-453490AD11B3}"/>
              </a:ext>
            </a:extLst>
          </p:cNvPr>
          <p:cNvSpPr>
            <a:spLocks noGrp="1"/>
          </p:cNvSpPr>
          <p:nvPr>
            <p:ph type="body" sz="quarter" idx="10" hasCustomPrompt="1"/>
          </p:nvPr>
        </p:nvSpPr>
        <p:spPr>
          <a:xfrm>
            <a:off x="263348" y="1125538"/>
            <a:ext cx="11670838" cy="324000"/>
          </a:xfrm>
          <a:prstGeom prst="rect">
            <a:avLst/>
          </a:prstGeom>
          <a:solidFill>
            <a:srgbClr val="213A3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2000" dirty="0">
                <a:solidFill>
                  <a:schemeClr val="bg1"/>
                </a:solidFill>
                <a:latin typeface="Calibri" panose="020F0502020204030204" pitchFamily="34" charset="0"/>
                <a:cs typeface="Calibri" panose="020F0502020204030204" pitchFamily="34" charset="0"/>
              </a:defRPr>
            </a:lvl1pPr>
          </a:lstStyle>
          <a:p>
            <a:pPr marL="182567" lvl="0" indent="-182567">
              <a:lnSpc>
                <a:spcPct val="100000"/>
              </a:lnSpc>
            </a:pPr>
            <a:r>
              <a:rPr lang="en-AU" dirty="0"/>
              <a:t>Click to add commentary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2594890945"/>
              </p:ex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116DC94-7388-4912-8817-1998B09E12DE}"/>
              </a:ext>
            </a:extLst>
          </p:cNvPr>
          <p:cNvSpPr/>
          <p:nvPr userDrawn="1">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10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7" name="Content Placeholder 11"/>
          <p:cNvSpPr>
            <a:spLocks noGrp="1"/>
          </p:cNvSpPr>
          <p:nvPr>
            <p:ph sz="quarter" idx="11" hasCustomPrompt="1"/>
          </p:nvPr>
        </p:nvSpPr>
        <p:spPr>
          <a:xfrm>
            <a:off x="256631" y="1692802"/>
            <a:ext cx="3780437" cy="4451681"/>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20" name="Content Placeholder 11"/>
          <p:cNvSpPr>
            <a:spLocks noGrp="1"/>
          </p:cNvSpPr>
          <p:nvPr>
            <p:ph sz="quarter" idx="14" hasCustomPrompt="1"/>
          </p:nvPr>
        </p:nvSpPr>
        <p:spPr>
          <a:xfrm>
            <a:off x="8153751" y="1692802"/>
            <a:ext cx="3780437" cy="4451681"/>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4" name="Content Placeholder 11"/>
          <p:cNvSpPr>
            <a:spLocks noGrp="1"/>
          </p:cNvSpPr>
          <p:nvPr>
            <p:ph sz="quarter" idx="17" hasCustomPrompt="1"/>
          </p:nvPr>
        </p:nvSpPr>
        <p:spPr>
          <a:xfrm>
            <a:off x="4208199" y="1692802"/>
            <a:ext cx="3780437" cy="4451681"/>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6" name="Title 2">
            <a:extLst>
              <a:ext uri="{FF2B5EF4-FFF2-40B4-BE49-F238E27FC236}">
                <a16:creationId xmlns:a16="http://schemas.microsoft.com/office/drawing/2014/main" id="{889AF222-D156-46EC-94A4-ED6A323CBFB1}"/>
              </a:ext>
            </a:extLst>
          </p:cNvPr>
          <p:cNvSpPr>
            <a:spLocks noGrp="1"/>
          </p:cNvSpPr>
          <p:nvPr>
            <p:ph type="title" hasCustomPrompt="1"/>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marL="0" lvl="0"/>
            <a:r>
              <a:rPr lang="en-US" dirty="0"/>
              <a:t>Click to ADD TITLE</a:t>
            </a:r>
            <a:endParaRPr lang="en-AU" dirty="0"/>
          </a:p>
        </p:txBody>
      </p:sp>
      <p:sp>
        <p:nvSpPr>
          <p:cNvPr id="10" name="Text Placeholder 17">
            <a:extLst>
              <a:ext uri="{FF2B5EF4-FFF2-40B4-BE49-F238E27FC236}">
                <a16:creationId xmlns:a16="http://schemas.microsoft.com/office/drawing/2014/main" id="{26397BA8-935F-4AFF-A5E0-E42A1596FB16}"/>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12" name="Text Placeholder 17">
            <a:extLst>
              <a:ext uri="{FF2B5EF4-FFF2-40B4-BE49-F238E27FC236}">
                <a16:creationId xmlns:a16="http://schemas.microsoft.com/office/drawing/2014/main" id="{B399DBD2-D4F3-401C-A1F5-D7AF48FD3E8F}"/>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
        <p:nvSpPr>
          <p:cNvPr id="13" name="Text Placeholder 9">
            <a:extLst>
              <a:ext uri="{FF2B5EF4-FFF2-40B4-BE49-F238E27FC236}">
                <a16:creationId xmlns:a16="http://schemas.microsoft.com/office/drawing/2014/main" id="{D2D4BAF4-13BA-49F1-9E21-5355F20075D9}"/>
              </a:ext>
            </a:extLst>
          </p:cNvPr>
          <p:cNvSpPr>
            <a:spLocks noGrp="1"/>
          </p:cNvSpPr>
          <p:nvPr>
            <p:ph type="body" sz="quarter" idx="10" hasCustomPrompt="1"/>
          </p:nvPr>
        </p:nvSpPr>
        <p:spPr>
          <a:xfrm>
            <a:off x="263527" y="1125538"/>
            <a:ext cx="11670659" cy="324000"/>
          </a:xfrm>
          <a:prstGeom prst="rect">
            <a:avLst/>
          </a:prstGeom>
          <a:solidFill>
            <a:srgbClr val="213A3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2000" dirty="0">
                <a:solidFill>
                  <a:schemeClr val="bg1"/>
                </a:solidFill>
                <a:latin typeface="Calibri" panose="020F0502020204030204" pitchFamily="34" charset="0"/>
                <a:cs typeface="Calibri" panose="020F0502020204030204" pitchFamily="34" charset="0"/>
              </a:defRPr>
            </a:lvl1pPr>
          </a:lstStyle>
          <a:p>
            <a:pPr marL="182567" lvl="0" indent="-182567">
              <a:lnSpc>
                <a:spcPct val="100000"/>
              </a:lnSpc>
            </a:pPr>
            <a:r>
              <a:rPr lang="en-AU" dirty="0"/>
              <a:t>Click to add commentary</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Quadrant with Headin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998721696"/>
              </p:ex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5A9E1B-2FCA-4008-A714-8A1B912A32DF}"/>
              </a:ext>
            </a:extLst>
          </p:cNvPr>
          <p:cNvSpPr/>
          <p:nvPr userDrawn="1">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10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2" name="Content Placeholder 11">
            <a:extLst>
              <a:ext uri="{FF2B5EF4-FFF2-40B4-BE49-F238E27FC236}">
                <a16:creationId xmlns:a16="http://schemas.microsoft.com/office/drawing/2014/main" id="{44805D74-4CB3-4D1B-BDC6-2B6B4E6EBB5C}"/>
              </a:ext>
            </a:extLst>
          </p:cNvPr>
          <p:cNvSpPr>
            <a:spLocks noGrp="1"/>
          </p:cNvSpPr>
          <p:nvPr>
            <p:ph sz="quarter" idx="28" hasCustomPrompt="1"/>
          </p:nvPr>
        </p:nvSpPr>
        <p:spPr>
          <a:xfrm>
            <a:off x="256630" y="2051849"/>
            <a:ext cx="5691275"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23" name="Content Placeholder 11">
            <a:extLst>
              <a:ext uri="{FF2B5EF4-FFF2-40B4-BE49-F238E27FC236}">
                <a16:creationId xmlns:a16="http://schemas.microsoft.com/office/drawing/2014/main" id="{10787392-D750-484E-B46B-2C8476CAA25F}"/>
              </a:ext>
            </a:extLst>
          </p:cNvPr>
          <p:cNvSpPr>
            <a:spLocks noGrp="1"/>
          </p:cNvSpPr>
          <p:nvPr>
            <p:ph sz="quarter" idx="29" hasCustomPrompt="1"/>
          </p:nvPr>
        </p:nvSpPr>
        <p:spPr>
          <a:xfrm>
            <a:off x="256629" y="1691459"/>
            <a:ext cx="5691274"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endParaRPr lang="en-AU" dirty="0"/>
          </a:p>
        </p:txBody>
      </p:sp>
      <p:sp>
        <p:nvSpPr>
          <p:cNvPr id="31" name="Content Placeholder 11">
            <a:extLst>
              <a:ext uri="{FF2B5EF4-FFF2-40B4-BE49-F238E27FC236}">
                <a16:creationId xmlns:a16="http://schemas.microsoft.com/office/drawing/2014/main" id="{2BDC508E-CA89-40F7-801C-B1F1001A8901}"/>
              </a:ext>
            </a:extLst>
          </p:cNvPr>
          <p:cNvSpPr>
            <a:spLocks noGrp="1"/>
          </p:cNvSpPr>
          <p:nvPr>
            <p:ph sz="quarter" idx="25" hasCustomPrompt="1"/>
          </p:nvPr>
        </p:nvSpPr>
        <p:spPr>
          <a:xfrm>
            <a:off x="256630" y="4312992"/>
            <a:ext cx="5691275"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32" name="Content Placeholder 11">
            <a:extLst>
              <a:ext uri="{FF2B5EF4-FFF2-40B4-BE49-F238E27FC236}">
                <a16:creationId xmlns:a16="http://schemas.microsoft.com/office/drawing/2014/main" id="{16400401-49CA-4BA1-AE82-462E9E0796E4}"/>
              </a:ext>
            </a:extLst>
          </p:cNvPr>
          <p:cNvSpPr>
            <a:spLocks noGrp="1"/>
          </p:cNvSpPr>
          <p:nvPr>
            <p:ph sz="quarter" idx="26" hasCustomPrompt="1"/>
          </p:nvPr>
        </p:nvSpPr>
        <p:spPr>
          <a:xfrm>
            <a:off x="256629" y="3960222"/>
            <a:ext cx="5691274"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endParaRPr lang="en-AU" dirty="0"/>
          </a:p>
        </p:txBody>
      </p:sp>
      <p:sp>
        <p:nvSpPr>
          <p:cNvPr id="20" name="Content Placeholder 11"/>
          <p:cNvSpPr>
            <a:spLocks noGrp="1"/>
          </p:cNvSpPr>
          <p:nvPr>
            <p:ph sz="quarter" idx="14" hasCustomPrompt="1"/>
          </p:nvPr>
        </p:nvSpPr>
        <p:spPr>
          <a:xfrm>
            <a:off x="6242911" y="2053191"/>
            <a:ext cx="5691275"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9" name="Title 2">
            <a:extLst>
              <a:ext uri="{FF2B5EF4-FFF2-40B4-BE49-F238E27FC236}">
                <a16:creationId xmlns:a16="http://schemas.microsoft.com/office/drawing/2014/main" id="{B9752AC6-E2C6-4271-BA43-BEDB5D424C7E}"/>
              </a:ext>
            </a:extLst>
          </p:cNvPr>
          <p:cNvSpPr>
            <a:spLocks noGrp="1"/>
          </p:cNvSpPr>
          <p:nvPr>
            <p:ph type="title" hasCustomPrompt="1"/>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marL="0" lvl="0"/>
            <a:r>
              <a:rPr lang="en-US" dirty="0"/>
              <a:t>Click to ADD TITLE</a:t>
            </a:r>
            <a:endParaRPr lang="en-AU" dirty="0"/>
          </a:p>
        </p:txBody>
      </p:sp>
      <p:sp>
        <p:nvSpPr>
          <p:cNvPr id="27" name="Content Placeholder 11">
            <a:extLst>
              <a:ext uri="{FF2B5EF4-FFF2-40B4-BE49-F238E27FC236}">
                <a16:creationId xmlns:a16="http://schemas.microsoft.com/office/drawing/2014/main" id="{C4E9B39E-4C29-4A1F-85C8-FABE4DF5775B}"/>
              </a:ext>
            </a:extLst>
          </p:cNvPr>
          <p:cNvSpPr>
            <a:spLocks noGrp="1"/>
          </p:cNvSpPr>
          <p:nvPr>
            <p:ph sz="quarter" idx="23" hasCustomPrompt="1"/>
          </p:nvPr>
        </p:nvSpPr>
        <p:spPr>
          <a:xfrm>
            <a:off x="6242911" y="1692801"/>
            <a:ext cx="5691274" cy="312590"/>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endParaRPr lang="en-AU" dirty="0"/>
          </a:p>
        </p:txBody>
      </p:sp>
      <p:sp>
        <p:nvSpPr>
          <p:cNvPr id="28" name="Content Placeholder 11">
            <a:extLst>
              <a:ext uri="{FF2B5EF4-FFF2-40B4-BE49-F238E27FC236}">
                <a16:creationId xmlns:a16="http://schemas.microsoft.com/office/drawing/2014/main" id="{9CB77F28-E927-4BBA-8D11-741680358F12}"/>
              </a:ext>
            </a:extLst>
          </p:cNvPr>
          <p:cNvSpPr>
            <a:spLocks noGrp="1"/>
          </p:cNvSpPr>
          <p:nvPr>
            <p:ph sz="quarter" idx="24" hasCustomPrompt="1"/>
          </p:nvPr>
        </p:nvSpPr>
        <p:spPr>
          <a:xfrm>
            <a:off x="6242911" y="4314334"/>
            <a:ext cx="5691275"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33" name="Content Placeholder 11">
            <a:extLst>
              <a:ext uri="{FF2B5EF4-FFF2-40B4-BE49-F238E27FC236}">
                <a16:creationId xmlns:a16="http://schemas.microsoft.com/office/drawing/2014/main" id="{0EE5417F-A660-48B8-9F0E-331511535628}"/>
              </a:ext>
            </a:extLst>
          </p:cNvPr>
          <p:cNvSpPr>
            <a:spLocks noGrp="1"/>
          </p:cNvSpPr>
          <p:nvPr>
            <p:ph sz="quarter" idx="27" hasCustomPrompt="1"/>
          </p:nvPr>
        </p:nvSpPr>
        <p:spPr>
          <a:xfrm>
            <a:off x="6242911" y="3960222"/>
            <a:ext cx="5691274"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endParaRPr lang="en-AU" dirty="0"/>
          </a:p>
        </p:txBody>
      </p:sp>
      <p:sp>
        <p:nvSpPr>
          <p:cNvPr id="15" name="Text Placeholder 17">
            <a:extLst>
              <a:ext uri="{FF2B5EF4-FFF2-40B4-BE49-F238E27FC236}">
                <a16:creationId xmlns:a16="http://schemas.microsoft.com/office/drawing/2014/main" id="{252CBBD4-F300-4CCB-A257-90C4B3E82802}"/>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16" name="Text Placeholder 17">
            <a:extLst>
              <a:ext uri="{FF2B5EF4-FFF2-40B4-BE49-F238E27FC236}">
                <a16:creationId xmlns:a16="http://schemas.microsoft.com/office/drawing/2014/main" id="{AD76D6E6-7EF1-4372-9E93-A3822AAEAEA3}"/>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
        <p:nvSpPr>
          <p:cNvPr id="17" name="Text Placeholder 9">
            <a:extLst>
              <a:ext uri="{FF2B5EF4-FFF2-40B4-BE49-F238E27FC236}">
                <a16:creationId xmlns:a16="http://schemas.microsoft.com/office/drawing/2014/main" id="{D2D4BAF4-13BA-49F1-9E21-5355F20075D9}"/>
              </a:ext>
            </a:extLst>
          </p:cNvPr>
          <p:cNvSpPr>
            <a:spLocks noGrp="1"/>
          </p:cNvSpPr>
          <p:nvPr>
            <p:ph type="body" sz="quarter" idx="10" hasCustomPrompt="1"/>
          </p:nvPr>
        </p:nvSpPr>
        <p:spPr>
          <a:xfrm>
            <a:off x="263527" y="1125538"/>
            <a:ext cx="11670659" cy="324000"/>
          </a:xfrm>
          <a:prstGeom prst="rect">
            <a:avLst/>
          </a:prstGeom>
          <a:solidFill>
            <a:srgbClr val="213A3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2000" dirty="0">
                <a:solidFill>
                  <a:schemeClr val="bg1"/>
                </a:solidFill>
                <a:latin typeface="Calibri" panose="020F0502020204030204" pitchFamily="34" charset="0"/>
                <a:cs typeface="Calibri" panose="020F0502020204030204" pitchFamily="34" charset="0"/>
              </a:defRPr>
            </a:lvl1pPr>
          </a:lstStyle>
          <a:p>
            <a:pPr marL="182567" lvl="0" indent="-182567">
              <a:lnSpc>
                <a:spcPct val="100000"/>
              </a:lnSpc>
            </a:pPr>
            <a:r>
              <a:rPr lang="en-AU" dirty="0"/>
              <a:t>Click to add commentary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Quadra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2335360233"/>
              </p:ex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873EE83-BF5A-452C-A044-4DBDF77388CB}"/>
              </a:ext>
            </a:extLst>
          </p:cNvPr>
          <p:cNvSpPr/>
          <p:nvPr userDrawn="1">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10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0" name="Content Placeholder 11"/>
          <p:cNvSpPr>
            <a:spLocks noGrp="1"/>
          </p:cNvSpPr>
          <p:nvPr>
            <p:ph sz="quarter" idx="14" hasCustomPrompt="1"/>
          </p:nvPr>
        </p:nvSpPr>
        <p:spPr>
          <a:xfrm>
            <a:off x="6242911" y="1693534"/>
            <a:ext cx="5691275"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4" name="Content Placeholder 11"/>
          <p:cNvSpPr>
            <a:spLocks noGrp="1"/>
          </p:cNvSpPr>
          <p:nvPr>
            <p:ph sz="quarter" idx="17" hasCustomPrompt="1"/>
          </p:nvPr>
        </p:nvSpPr>
        <p:spPr>
          <a:xfrm>
            <a:off x="6242911" y="3965762"/>
            <a:ext cx="5691275"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21" name="Content Placeholder 11"/>
          <p:cNvSpPr>
            <a:spLocks noGrp="1"/>
          </p:cNvSpPr>
          <p:nvPr>
            <p:ph sz="quarter" idx="19" hasCustomPrompt="1"/>
          </p:nvPr>
        </p:nvSpPr>
        <p:spPr>
          <a:xfrm>
            <a:off x="256630" y="1693534"/>
            <a:ext cx="5691275"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23" name="Content Placeholder 11"/>
          <p:cNvSpPr>
            <a:spLocks noGrp="1"/>
          </p:cNvSpPr>
          <p:nvPr>
            <p:ph sz="quarter" idx="21" hasCustomPrompt="1"/>
          </p:nvPr>
        </p:nvSpPr>
        <p:spPr>
          <a:xfrm>
            <a:off x="256630" y="3965762"/>
            <a:ext cx="5691275"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2" name="Text Placeholder 9">
            <a:extLst>
              <a:ext uri="{FF2B5EF4-FFF2-40B4-BE49-F238E27FC236}">
                <a16:creationId xmlns:a16="http://schemas.microsoft.com/office/drawing/2014/main" id="{D2D4BAF4-13BA-49F1-9E21-5355F20075D9}"/>
              </a:ext>
            </a:extLst>
          </p:cNvPr>
          <p:cNvSpPr>
            <a:spLocks noGrp="1"/>
          </p:cNvSpPr>
          <p:nvPr>
            <p:ph type="body" sz="quarter" idx="10" hasCustomPrompt="1"/>
          </p:nvPr>
        </p:nvSpPr>
        <p:spPr>
          <a:xfrm>
            <a:off x="263527" y="1125538"/>
            <a:ext cx="11670659" cy="324000"/>
          </a:xfrm>
          <a:prstGeom prst="rect">
            <a:avLst/>
          </a:prstGeom>
          <a:solidFill>
            <a:srgbClr val="213A3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2000" dirty="0">
                <a:solidFill>
                  <a:schemeClr val="bg1"/>
                </a:solidFill>
                <a:latin typeface="Calibri" panose="020F0502020204030204" pitchFamily="34" charset="0"/>
                <a:cs typeface="Calibri" panose="020F0502020204030204" pitchFamily="34" charset="0"/>
              </a:defRPr>
            </a:lvl1pPr>
          </a:lstStyle>
          <a:p>
            <a:pPr marL="182567" lvl="0" indent="-182567">
              <a:lnSpc>
                <a:spcPct val="100000"/>
              </a:lnSpc>
            </a:pPr>
            <a:r>
              <a:rPr lang="en-AU" dirty="0"/>
              <a:t>Click to add commentary</a:t>
            </a:r>
          </a:p>
        </p:txBody>
      </p:sp>
      <p:sp>
        <p:nvSpPr>
          <p:cNvPr id="16" name="Title 2">
            <a:extLst>
              <a:ext uri="{FF2B5EF4-FFF2-40B4-BE49-F238E27FC236}">
                <a16:creationId xmlns:a16="http://schemas.microsoft.com/office/drawing/2014/main" id="{26BA45FA-7F3A-4593-9AB3-8BD3BF1F6F8C}"/>
              </a:ext>
            </a:extLst>
          </p:cNvPr>
          <p:cNvSpPr>
            <a:spLocks noGrp="1"/>
          </p:cNvSpPr>
          <p:nvPr>
            <p:ph type="title" hasCustomPrompt="1"/>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marL="0" lvl="0"/>
            <a:r>
              <a:rPr lang="en-US" dirty="0"/>
              <a:t>Click to ADD TITLE</a:t>
            </a:r>
            <a:endParaRPr lang="en-AU" dirty="0"/>
          </a:p>
        </p:txBody>
      </p:sp>
      <p:sp>
        <p:nvSpPr>
          <p:cNvPr id="11" name="Text Placeholder 17">
            <a:extLst>
              <a:ext uri="{FF2B5EF4-FFF2-40B4-BE49-F238E27FC236}">
                <a16:creationId xmlns:a16="http://schemas.microsoft.com/office/drawing/2014/main" id="{B7B674FC-479C-4F9A-9130-08FEBA63F737}"/>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13" name="Text Placeholder 17">
            <a:extLst>
              <a:ext uri="{FF2B5EF4-FFF2-40B4-BE49-F238E27FC236}">
                <a16:creationId xmlns:a16="http://schemas.microsoft.com/office/drawing/2014/main" id="{8A536D66-2CD8-4820-A4E5-AD7E270180FA}"/>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Sectors with Headin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3426141253"/>
              </p:ex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3014D52-271E-4117-9EE5-26CDC2C00F63}"/>
              </a:ext>
            </a:extLst>
          </p:cNvPr>
          <p:cNvSpPr/>
          <p:nvPr userDrawn="1">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10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3" name="Text Placeholder 7">
            <a:extLst>
              <a:ext uri="{FF2B5EF4-FFF2-40B4-BE49-F238E27FC236}">
                <a16:creationId xmlns:a16="http://schemas.microsoft.com/office/drawing/2014/main" id="{CE3EEB67-2D06-4B60-9291-A065706948D2}"/>
              </a:ext>
            </a:extLst>
          </p:cNvPr>
          <p:cNvSpPr>
            <a:spLocks noGrp="1"/>
          </p:cNvSpPr>
          <p:nvPr>
            <p:ph type="body" sz="quarter" idx="38" hasCustomPrompt="1"/>
          </p:nvPr>
        </p:nvSpPr>
        <p:spPr>
          <a:xfrm>
            <a:off x="8154728" y="3965369"/>
            <a:ext cx="3779458" cy="314325"/>
          </a:xfrm>
          <a:noFill/>
          <a:ln w="12700">
            <a:noFill/>
            <a:miter lim="800000"/>
            <a:headEnd/>
            <a:tailEnd/>
          </a:ln>
          <a:effectLst/>
        </p:spPr>
        <p:txBody>
          <a:bodyPr vert="horz" wrap="square" lIns="0" tIns="45720" rIns="0" bIns="45720" rtlCol="0" anchor="ctr">
            <a:noAutofit/>
          </a:bodyPr>
          <a:lstStyle>
            <a:lvl1pPr marL="0" indent="0" algn="l">
              <a:buNone/>
              <a:defRPr lang="en-US" b="1" dirty="0" smtClean="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p>
        </p:txBody>
      </p:sp>
      <p:sp>
        <p:nvSpPr>
          <p:cNvPr id="8" name="Text Placeholder 7">
            <a:extLst>
              <a:ext uri="{FF2B5EF4-FFF2-40B4-BE49-F238E27FC236}">
                <a16:creationId xmlns:a16="http://schemas.microsoft.com/office/drawing/2014/main" id="{9A1E0960-56C4-4F3A-B61F-94D0F5871BF4}"/>
              </a:ext>
            </a:extLst>
          </p:cNvPr>
          <p:cNvSpPr>
            <a:spLocks noGrp="1"/>
          </p:cNvSpPr>
          <p:nvPr>
            <p:ph type="body" sz="quarter" idx="37" hasCustomPrompt="1"/>
          </p:nvPr>
        </p:nvSpPr>
        <p:spPr>
          <a:xfrm>
            <a:off x="4212573" y="3965762"/>
            <a:ext cx="3779458" cy="314325"/>
          </a:xfrm>
          <a:noFill/>
          <a:ln w="12700">
            <a:noFill/>
            <a:miter lim="800000"/>
            <a:headEnd/>
            <a:tailEnd/>
          </a:ln>
          <a:effectLst/>
        </p:spPr>
        <p:txBody>
          <a:bodyPr vert="horz" wrap="square" lIns="0" tIns="45720" rIns="0" bIns="45720" rtlCol="0" anchor="ctr">
            <a:noAutofit/>
          </a:bodyPr>
          <a:lstStyle>
            <a:lvl1pPr marL="0" indent="0" algn="l">
              <a:buNone/>
              <a:defRPr lang="en-US" b="1" dirty="0" smtClean="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p>
        </p:txBody>
      </p:sp>
      <p:sp>
        <p:nvSpPr>
          <p:cNvPr id="21" name="Content Placeholder 11"/>
          <p:cNvSpPr>
            <a:spLocks noGrp="1"/>
          </p:cNvSpPr>
          <p:nvPr>
            <p:ph sz="quarter" idx="19" hasCustomPrompt="1"/>
          </p:nvPr>
        </p:nvSpPr>
        <p:spPr>
          <a:xfrm>
            <a:off x="256631" y="2045571"/>
            <a:ext cx="3772789"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39" name="Content Placeholder 11">
            <a:extLst>
              <a:ext uri="{FF2B5EF4-FFF2-40B4-BE49-F238E27FC236}">
                <a16:creationId xmlns:a16="http://schemas.microsoft.com/office/drawing/2014/main" id="{6F14E95C-028D-4002-B0C3-4AA2FE0B9225}"/>
              </a:ext>
            </a:extLst>
          </p:cNvPr>
          <p:cNvSpPr>
            <a:spLocks noGrp="1"/>
          </p:cNvSpPr>
          <p:nvPr>
            <p:ph sz="quarter" idx="32" hasCustomPrompt="1"/>
          </p:nvPr>
        </p:nvSpPr>
        <p:spPr>
          <a:xfrm>
            <a:off x="8154728" y="4318530"/>
            <a:ext cx="3779458"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40" name="Content Placeholder 11">
            <a:extLst>
              <a:ext uri="{FF2B5EF4-FFF2-40B4-BE49-F238E27FC236}">
                <a16:creationId xmlns:a16="http://schemas.microsoft.com/office/drawing/2014/main" id="{81764BE1-F729-4CFB-9E3D-E4F58367D81E}"/>
              </a:ext>
            </a:extLst>
          </p:cNvPr>
          <p:cNvSpPr>
            <a:spLocks noGrp="1"/>
          </p:cNvSpPr>
          <p:nvPr>
            <p:ph sz="quarter" idx="33" hasCustomPrompt="1"/>
          </p:nvPr>
        </p:nvSpPr>
        <p:spPr>
          <a:xfrm>
            <a:off x="256631" y="4318530"/>
            <a:ext cx="3772789"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41" name="Content Placeholder 11">
            <a:extLst>
              <a:ext uri="{FF2B5EF4-FFF2-40B4-BE49-F238E27FC236}">
                <a16:creationId xmlns:a16="http://schemas.microsoft.com/office/drawing/2014/main" id="{CC9875CA-7F42-484A-A0E2-CC3CFBCD6C74}"/>
              </a:ext>
            </a:extLst>
          </p:cNvPr>
          <p:cNvSpPr>
            <a:spLocks noGrp="1"/>
          </p:cNvSpPr>
          <p:nvPr>
            <p:ph sz="quarter" idx="34" hasCustomPrompt="1"/>
          </p:nvPr>
        </p:nvSpPr>
        <p:spPr>
          <a:xfrm>
            <a:off x="4212573" y="4318530"/>
            <a:ext cx="3779458"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35" name="Content Placeholder 11">
            <a:extLst>
              <a:ext uri="{FF2B5EF4-FFF2-40B4-BE49-F238E27FC236}">
                <a16:creationId xmlns:a16="http://schemas.microsoft.com/office/drawing/2014/main" id="{BB023025-73F7-468C-AFEF-20B47F335556}"/>
              </a:ext>
            </a:extLst>
          </p:cNvPr>
          <p:cNvSpPr>
            <a:spLocks noGrp="1"/>
          </p:cNvSpPr>
          <p:nvPr>
            <p:ph sz="quarter" idx="28" hasCustomPrompt="1"/>
          </p:nvPr>
        </p:nvSpPr>
        <p:spPr>
          <a:xfrm>
            <a:off x="8154728" y="1692801"/>
            <a:ext cx="3779458"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endParaRPr lang="en-AU" dirty="0"/>
          </a:p>
        </p:txBody>
      </p:sp>
      <p:sp>
        <p:nvSpPr>
          <p:cNvPr id="32" name="Content Placeholder 11">
            <a:extLst>
              <a:ext uri="{FF2B5EF4-FFF2-40B4-BE49-F238E27FC236}">
                <a16:creationId xmlns:a16="http://schemas.microsoft.com/office/drawing/2014/main" id="{A1D1ED62-35C8-448B-BD59-B83F607C6DAC}"/>
              </a:ext>
            </a:extLst>
          </p:cNvPr>
          <p:cNvSpPr>
            <a:spLocks noGrp="1"/>
          </p:cNvSpPr>
          <p:nvPr>
            <p:ph sz="quarter" idx="27" hasCustomPrompt="1"/>
          </p:nvPr>
        </p:nvSpPr>
        <p:spPr>
          <a:xfrm>
            <a:off x="4205678" y="1692801"/>
            <a:ext cx="3779458"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endParaRPr lang="en-AU" dirty="0"/>
          </a:p>
        </p:txBody>
      </p:sp>
      <p:sp>
        <p:nvSpPr>
          <p:cNvPr id="31" name="Content Placeholder 11">
            <a:extLst>
              <a:ext uri="{FF2B5EF4-FFF2-40B4-BE49-F238E27FC236}">
                <a16:creationId xmlns:a16="http://schemas.microsoft.com/office/drawing/2014/main" id="{D6DD1837-DB56-4EB4-A787-A3770FAB04B9}"/>
              </a:ext>
            </a:extLst>
          </p:cNvPr>
          <p:cNvSpPr>
            <a:spLocks noGrp="1"/>
          </p:cNvSpPr>
          <p:nvPr>
            <p:ph sz="quarter" idx="15" hasCustomPrompt="1"/>
          </p:nvPr>
        </p:nvSpPr>
        <p:spPr>
          <a:xfrm>
            <a:off x="256629" y="1692801"/>
            <a:ext cx="3779458"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Calibri" panose="020F0502020204030204" pitchFamily="34" charset="0"/>
                <a:cs typeface="Calibri" panose="020F0502020204030204" pitchFamily="34" charset="0"/>
              </a:defRPr>
            </a:lvl1pPr>
          </a:lstStyle>
          <a:p>
            <a:pPr marL="182567" lvl="0" indent="-182567" algn="ctr">
              <a:lnSpc>
                <a:spcPct val="100000"/>
              </a:lnSpc>
            </a:pPr>
            <a:r>
              <a:rPr lang="en-US" dirty="0"/>
              <a:t>Click to add heading</a:t>
            </a:r>
            <a:endParaRPr lang="en-AU" dirty="0"/>
          </a:p>
        </p:txBody>
      </p:sp>
      <p:sp>
        <p:nvSpPr>
          <p:cNvPr id="20" name="Content Placeholder 11"/>
          <p:cNvSpPr>
            <a:spLocks noGrp="1"/>
          </p:cNvSpPr>
          <p:nvPr>
            <p:ph sz="quarter" idx="14" hasCustomPrompt="1"/>
          </p:nvPr>
        </p:nvSpPr>
        <p:spPr>
          <a:xfrm>
            <a:off x="8154728" y="2045571"/>
            <a:ext cx="3779458"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7" name="Content Placeholder 11"/>
          <p:cNvSpPr>
            <a:spLocks noGrp="1"/>
          </p:cNvSpPr>
          <p:nvPr>
            <p:ph sz="quarter" idx="23" hasCustomPrompt="1"/>
          </p:nvPr>
        </p:nvSpPr>
        <p:spPr>
          <a:xfrm>
            <a:off x="4205678" y="2045571"/>
            <a:ext cx="3779458" cy="1826684"/>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30" name="Text Placeholder 9">
            <a:extLst>
              <a:ext uri="{FF2B5EF4-FFF2-40B4-BE49-F238E27FC236}">
                <a16:creationId xmlns:a16="http://schemas.microsoft.com/office/drawing/2014/main" id="{D7F3AD05-EF49-462C-A9E2-C0CA859C6736}"/>
              </a:ext>
            </a:extLst>
          </p:cNvPr>
          <p:cNvSpPr>
            <a:spLocks noGrp="1"/>
          </p:cNvSpPr>
          <p:nvPr>
            <p:ph type="body" sz="quarter" idx="10" hasCustomPrompt="1"/>
          </p:nvPr>
        </p:nvSpPr>
        <p:spPr>
          <a:xfrm>
            <a:off x="263527" y="1125538"/>
            <a:ext cx="11670659" cy="324000"/>
          </a:xfrm>
          <a:prstGeom prst="rect">
            <a:avLst/>
          </a:prstGeom>
          <a:solidFill>
            <a:srgbClr val="213A3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2000" dirty="0">
                <a:solidFill>
                  <a:schemeClr val="bg1"/>
                </a:solidFill>
                <a:latin typeface="Calibri" panose="020F0502020204030204" pitchFamily="34" charset="0"/>
                <a:cs typeface="Calibri" panose="020F0502020204030204" pitchFamily="34" charset="0"/>
              </a:defRPr>
            </a:lvl1pPr>
          </a:lstStyle>
          <a:p>
            <a:pPr marL="182567" lvl="0" indent="-182567">
              <a:lnSpc>
                <a:spcPct val="100000"/>
              </a:lnSpc>
            </a:pPr>
            <a:r>
              <a:rPr lang="en-AU" dirty="0"/>
              <a:t>Click to add commentary</a:t>
            </a:r>
          </a:p>
        </p:txBody>
      </p:sp>
      <p:sp>
        <p:nvSpPr>
          <p:cNvPr id="44" name="Title 2">
            <a:extLst>
              <a:ext uri="{FF2B5EF4-FFF2-40B4-BE49-F238E27FC236}">
                <a16:creationId xmlns:a16="http://schemas.microsoft.com/office/drawing/2014/main" id="{49DAF800-5C6F-4D43-A12D-EE45130C1CAD}"/>
              </a:ext>
            </a:extLst>
          </p:cNvPr>
          <p:cNvSpPr>
            <a:spLocks noGrp="1"/>
          </p:cNvSpPr>
          <p:nvPr>
            <p:ph type="title" hasCustomPrompt="1"/>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marL="0" lvl="0"/>
            <a:r>
              <a:rPr lang="en-US" dirty="0"/>
              <a:t>Click to ADD TITLE</a:t>
            </a:r>
            <a:endParaRPr lang="en-AU" dirty="0"/>
          </a:p>
        </p:txBody>
      </p:sp>
      <p:sp>
        <p:nvSpPr>
          <p:cNvPr id="5" name="Text Placeholder 4">
            <a:extLst>
              <a:ext uri="{FF2B5EF4-FFF2-40B4-BE49-F238E27FC236}">
                <a16:creationId xmlns:a16="http://schemas.microsoft.com/office/drawing/2014/main" id="{BE86C0F9-5DEC-4C3F-902D-25D58A947D1F}"/>
              </a:ext>
            </a:extLst>
          </p:cNvPr>
          <p:cNvSpPr>
            <a:spLocks noGrp="1"/>
          </p:cNvSpPr>
          <p:nvPr>
            <p:ph type="body" sz="quarter" idx="35" hasCustomPrompt="1"/>
          </p:nvPr>
        </p:nvSpPr>
        <p:spPr>
          <a:xfrm>
            <a:off x="256630" y="3965760"/>
            <a:ext cx="3772789" cy="313932"/>
          </a:xfrm>
          <a:noFill/>
          <a:ln w="12700">
            <a:noFill/>
            <a:miter lim="800000"/>
            <a:headEnd/>
            <a:tailEnd/>
          </a:ln>
          <a:effectLst/>
        </p:spPr>
        <p:txBody>
          <a:bodyPr vert="horz" wrap="square" lIns="0" tIns="45720" rIns="0" bIns="45720" rtlCol="0" anchor="ctr">
            <a:noAutofit/>
          </a:bodyPr>
          <a:lstStyle>
            <a:lvl1pPr marL="0" indent="0" algn="l">
              <a:buNone/>
              <a:defRPr lang="en-US" b="1" smtClean="0">
                <a:solidFill>
                  <a:srgbClr val="3589C5"/>
                </a:solidFill>
                <a:latin typeface="Calibri" panose="020F0502020204030204" pitchFamily="34" charset="0"/>
                <a:cs typeface="Calibri" panose="020F0502020204030204" pitchFamily="34" charset="0"/>
              </a:defRPr>
            </a:lvl1pPr>
            <a:lvl2pPr marL="358784" indent="0">
              <a:buNone/>
              <a:defRPr lang="en-US" smtClean="0"/>
            </a:lvl2pPr>
            <a:lvl3pPr>
              <a:defRPr lang="en-US" smtClean="0"/>
            </a:lvl3pPr>
            <a:lvl4pPr>
              <a:defRPr lang="en-US" smtClean="0"/>
            </a:lvl4pPr>
            <a:lvl5pPr>
              <a:defRPr lang="en-AU"/>
            </a:lvl5pPr>
          </a:lstStyle>
          <a:p>
            <a:pPr marL="182567" lvl="0" indent="-182567" algn="ctr">
              <a:lnSpc>
                <a:spcPct val="100000"/>
              </a:lnSpc>
            </a:pPr>
            <a:r>
              <a:rPr lang="en-US" dirty="0"/>
              <a:t>Click to add heading</a:t>
            </a:r>
          </a:p>
        </p:txBody>
      </p:sp>
      <p:sp>
        <p:nvSpPr>
          <p:cNvPr id="19" name="Text Placeholder 17">
            <a:extLst>
              <a:ext uri="{FF2B5EF4-FFF2-40B4-BE49-F238E27FC236}">
                <a16:creationId xmlns:a16="http://schemas.microsoft.com/office/drawing/2014/main" id="{E4C5B0AE-17BE-472A-9524-5F0D9D558230}"/>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22" name="Text Placeholder 17">
            <a:extLst>
              <a:ext uri="{FF2B5EF4-FFF2-40B4-BE49-F238E27FC236}">
                <a16:creationId xmlns:a16="http://schemas.microsoft.com/office/drawing/2014/main" id="{25B742E6-FE9C-40FF-A067-D71E8A4A5641}"/>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Sector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212758856"/>
              </p:ext>
            </p:ext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90" y="1590"/>
                        <a:ext cx="1586"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B61606-01BC-4BB8-BBFD-B6EF22CB8623}"/>
              </a:ext>
            </a:extLst>
          </p:cNvPr>
          <p:cNvSpPr/>
          <p:nvPr userDrawn="1">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10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0" name="Content Placeholder 11"/>
          <p:cNvSpPr>
            <a:spLocks noGrp="1"/>
          </p:cNvSpPr>
          <p:nvPr>
            <p:ph sz="quarter" idx="14" hasCustomPrompt="1"/>
          </p:nvPr>
        </p:nvSpPr>
        <p:spPr>
          <a:xfrm>
            <a:off x="8161284" y="1693534"/>
            <a:ext cx="3772789"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4" name="Content Placeholder 11"/>
          <p:cNvSpPr>
            <a:spLocks noGrp="1"/>
          </p:cNvSpPr>
          <p:nvPr>
            <p:ph sz="quarter" idx="17" hasCustomPrompt="1"/>
          </p:nvPr>
        </p:nvSpPr>
        <p:spPr>
          <a:xfrm>
            <a:off x="8161284" y="3965762"/>
            <a:ext cx="3772789"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21" name="Content Placeholder 11"/>
          <p:cNvSpPr>
            <a:spLocks noGrp="1"/>
          </p:cNvSpPr>
          <p:nvPr>
            <p:ph sz="quarter" idx="19" hasCustomPrompt="1"/>
          </p:nvPr>
        </p:nvSpPr>
        <p:spPr>
          <a:xfrm>
            <a:off x="263526" y="1693534"/>
            <a:ext cx="3772789"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23" name="Content Placeholder 11"/>
          <p:cNvSpPr>
            <a:spLocks noGrp="1"/>
          </p:cNvSpPr>
          <p:nvPr>
            <p:ph sz="quarter" idx="21" hasCustomPrompt="1"/>
          </p:nvPr>
        </p:nvSpPr>
        <p:spPr>
          <a:xfrm>
            <a:off x="263526" y="3965762"/>
            <a:ext cx="3772789"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7" name="Content Placeholder 11"/>
          <p:cNvSpPr>
            <a:spLocks noGrp="1"/>
          </p:cNvSpPr>
          <p:nvPr>
            <p:ph sz="quarter" idx="23" hasCustomPrompt="1"/>
          </p:nvPr>
        </p:nvSpPr>
        <p:spPr>
          <a:xfrm>
            <a:off x="4212348" y="1693534"/>
            <a:ext cx="3772789"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26" name="Content Placeholder 11"/>
          <p:cNvSpPr>
            <a:spLocks noGrp="1"/>
          </p:cNvSpPr>
          <p:nvPr>
            <p:ph sz="quarter" idx="25" hasCustomPrompt="1"/>
          </p:nvPr>
        </p:nvSpPr>
        <p:spPr>
          <a:xfrm>
            <a:off x="4212348" y="3965762"/>
            <a:ext cx="3772789" cy="2178723"/>
          </a:xfrm>
          <a:prstGeom prst="rect">
            <a:avLst/>
          </a:prstGeom>
        </p:spPr>
        <p:txBody>
          <a:bodyPr vert="horz" lIns="0" tIns="45720" rIns="0" bIns="45720" rtlCol="0">
            <a:normAutofit/>
          </a:bodyPr>
          <a:lstStyle>
            <a:lvl1pPr>
              <a:defRPr lang="en-AU" dirty="0">
                <a:latin typeface="Calibri" panose="020F0502020204030204" pitchFamily="34" charset="0"/>
                <a:cs typeface="Calibri" panose="020F0502020204030204" pitchFamily="34" charset="0"/>
              </a:defRPr>
            </a:lvl1pPr>
          </a:lstStyle>
          <a:p>
            <a:pPr marL="182567" marR="0" lvl="0" indent="-182567" fontAlgn="auto">
              <a:lnSpc>
                <a:spcPct val="100000"/>
              </a:lnSpc>
              <a:spcAft>
                <a:spcPts val="300"/>
              </a:spcAft>
              <a:buClrTx/>
              <a:buSzTx/>
              <a:buChar char="•"/>
              <a:tabLst/>
            </a:pPr>
            <a:r>
              <a:rPr lang="en-US" dirty="0"/>
              <a:t>Click to add content</a:t>
            </a:r>
            <a:endParaRPr lang="en-AU" dirty="0"/>
          </a:p>
        </p:txBody>
      </p:sp>
      <p:sp>
        <p:nvSpPr>
          <p:cNvPr id="18" name="Text Placeholder 9">
            <a:extLst>
              <a:ext uri="{FF2B5EF4-FFF2-40B4-BE49-F238E27FC236}">
                <a16:creationId xmlns:a16="http://schemas.microsoft.com/office/drawing/2014/main" id="{61131260-919B-479C-B1D0-CA4E8C9E69C7}"/>
              </a:ext>
            </a:extLst>
          </p:cNvPr>
          <p:cNvSpPr>
            <a:spLocks noGrp="1"/>
          </p:cNvSpPr>
          <p:nvPr>
            <p:ph type="body" sz="quarter" idx="10" hasCustomPrompt="1"/>
          </p:nvPr>
        </p:nvSpPr>
        <p:spPr>
          <a:xfrm>
            <a:off x="263527" y="1125538"/>
            <a:ext cx="11670546" cy="324000"/>
          </a:xfrm>
          <a:prstGeom prst="rect">
            <a:avLst/>
          </a:prstGeom>
          <a:solidFill>
            <a:srgbClr val="213A3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2000" dirty="0">
                <a:solidFill>
                  <a:schemeClr val="bg1"/>
                </a:solidFill>
                <a:latin typeface="Calibri" panose="020F0502020204030204" pitchFamily="34" charset="0"/>
                <a:cs typeface="Calibri" panose="020F0502020204030204" pitchFamily="34" charset="0"/>
              </a:defRPr>
            </a:lvl1pPr>
          </a:lstStyle>
          <a:p>
            <a:pPr marL="182567" lvl="0" indent="-182567">
              <a:lnSpc>
                <a:spcPct val="100000"/>
              </a:lnSpc>
            </a:pPr>
            <a:r>
              <a:rPr lang="en-AU" dirty="0"/>
              <a:t>Click to add commentary</a:t>
            </a:r>
          </a:p>
        </p:txBody>
      </p:sp>
      <p:sp>
        <p:nvSpPr>
          <p:cNvPr id="19" name="Title 2">
            <a:extLst>
              <a:ext uri="{FF2B5EF4-FFF2-40B4-BE49-F238E27FC236}">
                <a16:creationId xmlns:a16="http://schemas.microsoft.com/office/drawing/2014/main" id="{4CABE292-CC51-4243-98B9-3A2F0EAD06C1}"/>
              </a:ext>
            </a:extLst>
          </p:cNvPr>
          <p:cNvSpPr>
            <a:spLocks noGrp="1"/>
          </p:cNvSpPr>
          <p:nvPr>
            <p:ph type="title" hasCustomPrompt="1"/>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marL="0" lvl="0"/>
            <a:r>
              <a:rPr lang="en-US" dirty="0"/>
              <a:t>Click to ADD TITLE</a:t>
            </a:r>
            <a:endParaRPr lang="en-AU" dirty="0"/>
          </a:p>
        </p:txBody>
      </p:sp>
      <p:sp>
        <p:nvSpPr>
          <p:cNvPr id="13" name="Text Placeholder 17">
            <a:extLst>
              <a:ext uri="{FF2B5EF4-FFF2-40B4-BE49-F238E27FC236}">
                <a16:creationId xmlns:a16="http://schemas.microsoft.com/office/drawing/2014/main" id="{23E835DB-5B18-4FE0-B947-9D1AD78E521E}"/>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15" name="Text Placeholder 17">
            <a:extLst>
              <a:ext uri="{FF2B5EF4-FFF2-40B4-BE49-F238E27FC236}">
                <a16:creationId xmlns:a16="http://schemas.microsoft.com/office/drawing/2014/main" id="{B9076EFF-8476-458C-812C-705573BFD93B}"/>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2144754882"/>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D6F288D-F591-4627-9990-653CE904410A}"/>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l" eaLnBrk="1">
              <a:lnSpc>
                <a:spcPct val="90000"/>
              </a:lnSpc>
              <a:spcBef>
                <a:spcPct val="0"/>
              </a:spcBef>
              <a:spcAft>
                <a:spcPct val="0"/>
              </a:spcAft>
            </a:pPr>
            <a:endParaRPr lang="en-US" sz="2201" b="1" i="0" baseline="0" dirty="0">
              <a:solidFill>
                <a:schemeClr val="tx1"/>
              </a:solidFill>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 name="Title 1"/>
          <p:cNvSpPr>
            <a:spLocks noGrp="1"/>
          </p:cNvSpPr>
          <p:nvPr>
            <p:ph type="title"/>
          </p:nvPr>
        </p:nvSpPr>
        <p:spPr>
          <a:xfrm>
            <a:off x="609600" y="422032"/>
            <a:ext cx="9336258" cy="358240"/>
          </a:xfrm>
          <a:prstGeom prst="rect">
            <a:avLst/>
          </a:prstGeom>
        </p:spPr>
        <p:txBody>
          <a:bodyPr/>
          <a:lstStyle>
            <a:lvl1pPr algn="l">
              <a:defRPr>
                <a:latin typeface="Calibri" panose="020F0502020204030204" pitchFamily="34" charset="0"/>
                <a:cs typeface="Calibri" panose="020F0502020204030204" pitchFamily="34" charset="0"/>
              </a:defRPr>
            </a:lvl1pPr>
          </a:lstStyle>
          <a:p>
            <a:r>
              <a:rPr lang="en-US" dirty="0"/>
              <a:t>Click to edit Master title style</a:t>
            </a:r>
            <a:endParaRPr lang="en-AU" dirty="0"/>
          </a:p>
        </p:txBody>
      </p:sp>
      <p:sp>
        <p:nvSpPr>
          <p:cNvPr id="3" name="Content Placeholder 2"/>
          <p:cNvSpPr>
            <a:spLocks noGrp="1"/>
          </p:cNvSpPr>
          <p:nvPr>
            <p:ph idx="1" hasCustomPrompt="1"/>
          </p:nvPr>
        </p:nvSpPr>
        <p:spPr>
          <a:xfrm>
            <a:off x="609600" y="1268761"/>
            <a:ext cx="10962218" cy="4824065"/>
          </a:xfrm>
          <a:prstGeom prst="rect">
            <a:avLst/>
          </a:prstGeom>
        </p:spPr>
        <p:txBody>
          <a:bodyPr/>
          <a:lstStyle>
            <a:lvl1pPr>
              <a:spcAft>
                <a:spcPts val="300"/>
              </a:spcAft>
              <a:defRPr>
                <a:solidFill>
                  <a:srgbClr val="093247"/>
                </a:solidFill>
                <a:latin typeface="Calibri" panose="020F0502020204030204" pitchFamily="34" charset="0"/>
                <a:cs typeface="Calibri" panose="020F0502020204030204" pitchFamily="34" charset="0"/>
              </a:defRPr>
            </a:lvl1pPr>
            <a:lvl2pPr>
              <a:defRPr>
                <a:solidFill>
                  <a:srgbClr val="093247"/>
                </a:solidFill>
                <a:latin typeface="Calibri" panose="020F0502020204030204" pitchFamily="34" charset="0"/>
                <a:cs typeface="Calibri" panose="020F0502020204030204" pitchFamily="34" charset="0"/>
              </a:defRPr>
            </a:lvl2pPr>
            <a:lvl3pPr>
              <a:defRPr>
                <a:solidFill>
                  <a:srgbClr val="093247"/>
                </a:solidFill>
                <a:latin typeface="Calibri" panose="020F0502020204030204" pitchFamily="34" charset="0"/>
                <a:cs typeface="Calibri" panose="020F0502020204030204" pitchFamily="34" charset="0"/>
              </a:defRPr>
            </a:lvl3pPr>
            <a:lvl4pPr>
              <a:defRPr>
                <a:solidFill>
                  <a:srgbClr val="093247"/>
                </a:solidFill>
                <a:latin typeface="Calibri" panose="020F0502020204030204" pitchFamily="34" charset="0"/>
                <a:cs typeface="Calibri" panose="020F0502020204030204" pitchFamily="34" charset="0"/>
              </a:defRPr>
            </a:lvl4pPr>
            <a:lvl5pPr>
              <a:defRPr>
                <a:solidFill>
                  <a:srgbClr val="093247"/>
                </a:solidFill>
                <a:latin typeface="Calibri" panose="020F0502020204030204" pitchFamily="34" charset="0"/>
                <a:cs typeface="Calibri" panose="020F0502020204030204" pitchFamily="34" charset="0"/>
              </a:defRPr>
            </a:lvl5pPr>
          </a:lstStyle>
          <a:p>
            <a:pPr lvl="0"/>
            <a:r>
              <a:rPr lang="en-US" dirty="0"/>
              <a:t>Click to insert text or click icons below to insert a  table, chart, image etc.</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ext Placeholder 17">
            <a:extLst>
              <a:ext uri="{FF2B5EF4-FFF2-40B4-BE49-F238E27FC236}">
                <a16:creationId xmlns:a16="http://schemas.microsoft.com/office/drawing/2014/main" id="{22DCFB5D-2258-46B0-9193-089058BA3548}"/>
              </a:ext>
            </a:extLst>
          </p:cNvPr>
          <p:cNvSpPr>
            <a:spLocks noGrp="1"/>
          </p:cNvSpPr>
          <p:nvPr>
            <p:ph type="body" sz="quarter" idx="12" hasCustomPrompt="1"/>
          </p:nvPr>
        </p:nvSpPr>
        <p:spPr>
          <a:xfrm>
            <a:off x="1097041" y="6458734"/>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Sources</a:t>
            </a:r>
          </a:p>
        </p:txBody>
      </p:sp>
      <p:sp>
        <p:nvSpPr>
          <p:cNvPr id="8" name="Text Placeholder 17">
            <a:extLst>
              <a:ext uri="{FF2B5EF4-FFF2-40B4-BE49-F238E27FC236}">
                <a16:creationId xmlns:a16="http://schemas.microsoft.com/office/drawing/2014/main" id="{7B4FF0CE-73B9-43E2-9179-D74DBE53CCBB}"/>
              </a:ext>
            </a:extLst>
          </p:cNvPr>
          <p:cNvSpPr>
            <a:spLocks noGrp="1"/>
          </p:cNvSpPr>
          <p:nvPr>
            <p:ph type="body" sz="quarter" idx="13" hasCustomPrompt="1"/>
          </p:nvPr>
        </p:nvSpPr>
        <p:spPr>
          <a:xfrm>
            <a:off x="1097041" y="6261381"/>
            <a:ext cx="10837145" cy="197353"/>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marL="0" lvl="0">
              <a:spcBef>
                <a:spcPts val="0"/>
              </a:spcBef>
              <a:tabLst>
                <a:tab pos="182567" algn="l"/>
              </a:tabLst>
            </a:pPr>
            <a:r>
              <a:rPr lang="en-US" dirty="0"/>
              <a:t>Notes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4.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0F1B347F-87BD-4B77-BA40-C0DFA8C54AA9}"/>
              </a:ext>
            </a:extLst>
          </p:cNvPr>
          <p:cNvGraphicFramePr>
            <a:graphicFrameLocks noChangeAspect="1"/>
          </p:cNvGraphicFramePr>
          <p:nvPr>
            <p:custDataLst>
              <p:tags r:id="rId25"/>
            </p:custDataLst>
          </p:nvPr>
        </p:nvGraphicFramePr>
        <p:xfrm>
          <a:off x="1590" y="1590"/>
          <a:ext cx="1586" cy="1587"/>
        </p:xfrm>
        <a:graphic>
          <a:graphicData uri="http://schemas.openxmlformats.org/presentationml/2006/ole">
            <mc:AlternateContent xmlns:mc="http://schemas.openxmlformats.org/markup-compatibility/2006">
              <mc:Choice xmlns:v="urn:schemas-microsoft-com:vml" Requires="v">
                <p:oleObj name="think-cell Slide" r:id="rId28" imgW="347" imgH="348" progId="TCLayout.ActiveDocument.1">
                  <p:embed/>
                </p:oleObj>
              </mc:Choice>
              <mc:Fallback>
                <p:oleObj name="think-cell Slide" r:id="rId28" imgW="347" imgH="348" progId="TCLayout.ActiveDocument.1">
                  <p:embed/>
                  <p:pic>
                    <p:nvPicPr>
                      <p:cNvPr id="25" name="Object 24" hidden="1">
                        <a:extLst>
                          <a:ext uri="{FF2B5EF4-FFF2-40B4-BE49-F238E27FC236}">
                            <a16:creationId xmlns:a16="http://schemas.microsoft.com/office/drawing/2014/main" id="{0F1B347F-87BD-4B77-BA40-C0DFA8C54AA9}"/>
                          </a:ext>
                        </a:extLst>
                      </p:cNvPr>
                      <p:cNvPicPr/>
                      <p:nvPr/>
                    </p:nvPicPr>
                    <p:blipFill>
                      <a:blip r:embed="rId29"/>
                      <a:stretch>
                        <a:fillRect/>
                      </a:stretch>
                    </p:blipFill>
                    <p:spPr>
                      <a:xfrm>
                        <a:off x="1590" y="1590"/>
                        <a:ext cx="158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D51560E-ED06-4C13-B8F4-5EC90851D1AF}"/>
              </a:ext>
            </a:extLst>
          </p:cNvPr>
          <p:cNvSpPr/>
          <p:nvPr>
            <p:custDataLst>
              <p:tags r:id="rId26"/>
            </p:custDataLst>
          </p:nvPr>
        </p:nvSpPr>
        <p:spPr>
          <a:xfrm>
            <a:off x="0" y="0"/>
            <a:ext cx="195385"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l" eaLnBrk="1">
              <a:lnSpc>
                <a:spcPct val="100000"/>
              </a:lnSpc>
              <a:spcBef>
                <a:spcPct val="0"/>
              </a:spcBef>
              <a:spcAft>
                <a:spcPct val="0"/>
              </a:spcAft>
            </a:pPr>
            <a:endParaRPr lang="en-US" sz="2201" b="1" i="0" baseline="0" dirty="0">
              <a:solidFill>
                <a:schemeClr val="tx1"/>
              </a:solidFill>
              <a:latin typeface="Univers LT Pro 47 Lt Cn" panose="020B0306020202040204" pitchFamily="34" charset="0"/>
              <a:ea typeface="+mn-ea"/>
              <a:cs typeface="+mn-cs"/>
              <a:sym typeface="Univers LT Pro 47 Lt Cn" panose="020B0306020202040204" pitchFamily="34" charset="0"/>
            </a:endParaRPr>
          </a:p>
        </p:txBody>
      </p:sp>
      <p:sp>
        <p:nvSpPr>
          <p:cNvPr id="3" name="Text Placeholder 2">
            <a:extLst>
              <a:ext uri="{FF2B5EF4-FFF2-40B4-BE49-F238E27FC236}">
                <a16:creationId xmlns:a16="http://schemas.microsoft.com/office/drawing/2014/main" id="{2DFBD7B7-4023-4930-B427-26BDE359745C}"/>
              </a:ext>
            </a:extLst>
          </p:cNvPr>
          <p:cNvSpPr>
            <a:spLocks noGrp="1"/>
          </p:cNvSpPr>
          <p:nvPr>
            <p:ph type="body" idx="1"/>
          </p:nvPr>
        </p:nvSpPr>
        <p:spPr>
          <a:xfrm>
            <a:off x="254229" y="1085981"/>
            <a:ext cx="11679959" cy="5059231"/>
          </a:xfrm>
          <a:prstGeom prst="rect">
            <a:avLst/>
          </a:prstGeom>
        </p:spPr>
        <p:txBody>
          <a:bodyPr vert="horz" lIns="0" tIns="45720" rIns="0" bIns="45720" rtlCol="0">
            <a:normAutofit/>
          </a:bodyPr>
          <a:lstStyle/>
          <a:p>
            <a:pPr marL="182563" indent="-182563">
              <a:buFont typeface="Arial" pitchFamily="34" charset="0"/>
              <a:buChar char="•"/>
            </a:pPr>
            <a:r>
              <a:rPr lang="en-AU" dirty="0"/>
              <a:t>Click to insert text or click icons below to insert a  table, chart, image etc.</a:t>
            </a:r>
          </a:p>
          <a:p>
            <a:pPr marL="541351" lvl="1" indent="-182567">
              <a:buFont typeface="Arial" pitchFamily="34" charset="0"/>
              <a:buChar char="–"/>
            </a:pPr>
            <a:r>
              <a:rPr lang="en-AU" dirty="0"/>
              <a:t>Second level</a:t>
            </a:r>
          </a:p>
          <a:p>
            <a:pPr marL="898548" lvl="2" indent="-182567">
              <a:spcBef>
                <a:spcPts val="300"/>
              </a:spcBef>
              <a:spcAft>
                <a:spcPts val="601"/>
              </a:spcAft>
              <a:buFont typeface="Courier New" pitchFamily="49" charset="0"/>
              <a:buChar char="o"/>
            </a:pPr>
            <a:r>
              <a:rPr lang="en-AU" dirty="0"/>
              <a:t>Third level</a:t>
            </a:r>
          </a:p>
          <a:p>
            <a:pPr marL="1257331" lvl="3" indent="-182567">
              <a:spcBef>
                <a:spcPts val="300"/>
              </a:spcBef>
              <a:spcAft>
                <a:spcPts val="601"/>
              </a:spcAft>
              <a:buFont typeface="Arial" panose="020B0604020202020204" pitchFamily="34" charset="0"/>
              <a:buChar char="–"/>
            </a:pPr>
            <a:r>
              <a:rPr lang="en-AU" dirty="0"/>
              <a:t>Fourth level</a:t>
            </a:r>
          </a:p>
          <a:p>
            <a:pPr marL="1616115" lvl="4" indent="-184155">
              <a:spcBef>
                <a:spcPts val="300"/>
              </a:spcBef>
              <a:spcAft>
                <a:spcPts val="601"/>
              </a:spcAft>
              <a:buFont typeface="Arial" panose="020B0604020202020204" pitchFamily="34" charset="0"/>
              <a:buChar char="»"/>
            </a:pPr>
            <a:r>
              <a:rPr lang="en-AU" dirty="0"/>
              <a:t>Fifth level</a:t>
            </a:r>
          </a:p>
        </p:txBody>
      </p:sp>
      <p:sp>
        <p:nvSpPr>
          <p:cNvPr id="8" name="Rectangle 7">
            <a:extLst>
              <a:ext uri="{FF2B5EF4-FFF2-40B4-BE49-F238E27FC236}">
                <a16:creationId xmlns:a16="http://schemas.microsoft.com/office/drawing/2014/main" id="{B8530277-A7AC-49C4-9280-0C2103B8EB1B}"/>
              </a:ext>
            </a:extLst>
          </p:cNvPr>
          <p:cNvSpPr/>
          <p:nvPr/>
        </p:nvSpPr>
        <p:spPr>
          <a:xfrm>
            <a:off x="-309720" y="3066652"/>
            <a:ext cx="203996" cy="203996"/>
          </a:xfrm>
          <a:prstGeom prst="rect">
            <a:avLst/>
          </a:prstGeom>
          <a:solidFill>
            <a:srgbClr val="006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9" name="Rectangle 8">
            <a:extLst>
              <a:ext uri="{FF2B5EF4-FFF2-40B4-BE49-F238E27FC236}">
                <a16:creationId xmlns:a16="http://schemas.microsoft.com/office/drawing/2014/main" id="{C8331325-EF98-4BF9-B0E7-5DA2EE65D902}"/>
              </a:ext>
            </a:extLst>
          </p:cNvPr>
          <p:cNvSpPr/>
          <p:nvPr/>
        </p:nvSpPr>
        <p:spPr>
          <a:xfrm>
            <a:off x="-309720" y="3353289"/>
            <a:ext cx="203996" cy="203996"/>
          </a:xfrm>
          <a:prstGeom prst="rect">
            <a:avLst/>
          </a:prstGeom>
          <a:solidFill>
            <a:srgbClr val="21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10" name="Rectangle 9">
            <a:extLst>
              <a:ext uri="{FF2B5EF4-FFF2-40B4-BE49-F238E27FC236}">
                <a16:creationId xmlns:a16="http://schemas.microsoft.com/office/drawing/2014/main" id="{F3AE7D16-7001-4D65-8310-241B14CE6762}"/>
              </a:ext>
            </a:extLst>
          </p:cNvPr>
          <p:cNvSpPr/>
          <p:nvPr/>
        </p:nvSpPr>
        <p:spPr>
          <a:xfrm>
            <a:off x="-309720" y="4213198"/>
            <a:ext cx="203996" cy="203996"/>
          </a:xfrm>
          <a:prstGeom prst="rect">
            <a:avLst/>
          </a:prstGeom>
          <a:solidFill>
            <a:srgbClr val="5B9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11" name="Rectangle 10">
            <a:extLst>
              <a:ext uri="{FF2B5EF4-FFF2-40B4-BE49-F238E27FC236}">
                <a16:creationId xmlns:a16="http://schemas.microsoft.com/office/drawing/2014/main" id="{86718B46-AC5E-48A8-87D4-C1AA51333340}"/>
              </a:ext>
            </a:extLst>
          </p:cNvPr>
          <p:cNvSpPr/>
          <p:nvPr/>
        </p:nvSpPr>
        <p:spPr>
          <a:xfrm>
            <a:off x="-309720" y="3926562"/>
            <a:ext cx="203996" cy="203996"/>
          </a:xfrm>
          <a:prstGeom prst="rect">
            <a:avLst/>
          </a:prstGeom>
          <a:solidFill>
            <a:srgbClr val="236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12" name="Rectangle 11">
            <a:extLst>
              <a:ext uri="{FF2B5EF4-FFF2-40B4-BE49-F238E27FC236}">
                <a16:creationId xmlns:a16="http://schemas.microsoft.com/office/drawing/2014/main" id="{446F54D9-3F77-4A66-8A06-1640891E07CB}"/>
              </a:ext>
            </a:extLst>
          </p:cNvPr>
          <p:cNvSpPr/>
          <p:nvPr/>
        </p:nvSpPr>
        <p:spPr>
          <a:xfrm>
            <a:off x="-309720" y="4499835"/>
            <a:ext cx="203996" cy="203996"/>
          </a:xfrm>
          <a:prstGeom prst="rect">
            <a:avLst/>
          </a:prstGeom>
          <a:solidFill>
            <a:srgbClr val="2C7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13" name="Rectangle 12">
            <a:extLst>
              <a:ext uri="{FF2B5EF4-FFF2-40B4-BE49-F238E27FC236}">
                <a16:creationId xmlns:a16="http://schemas.microsoft.com/office/drawing/2014/main" id="{FA733F08-3C68-4D01-818A-E1A08B7DFB7A}"/>
              </a:ext>
            </a:extLst>
          </p:cNvPr>
          <p:cNvSpPr/>
          <p:nvPr/>
        </p:nvSpPr>
        <p:spPr>
          <a:xfrm>
            <a:off x="-309720" y="4786472"/>
            <a:ext cx="203996" cy="203996"/>
          </a:xfrm>
          <a:prstGeom prst="rect">
            <a:avLst/>
          </a:prstGeom>
          <a:solidFill>
            <a:srgbClr val="84B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14" name="Rectangle 13">
            <a:extLst>
              <a:ext uri="{FF2B5EF4-FFF2-40B4-BE49-F238E27FC236}">
                <a16:creationId xmlns:a16="http://schemas.microsoft.com/office/drawing/2014/main" id="{B3085CBD-7C38-4BC3-AE82-6BFB3E08A19F}"/>
              </a:ext>
            </a:extLst>
          </p:cNvPr>
          <p:cNvSpPr/>
          <p:nvPr/>
        </p:nvSpPr>
        <p:spPr>
          <a:xfrm>
            <a:off x="-309720" y="3639925"/>
            <a:ext cx="203996" cy="203996"/>
          </a:xfrm>
          <a:prstGeom prst="rect">
            <a:avLst/>
          </a:prstGeom>
          <a:solidFill>
            <a:srgbClr val="194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15" name="Rectangle 14">
            <a:extLst>
              <a:ext uri="{FF2B5EF4-FFF2-40B4-BE49-F238E27FC236}">
                <a16:creationId xmlns:a16="http://schemas.microsoft.com/office/drawing/2014/main" id="{AD5B3137-32FE-41A5-BC13-B9BC5866280D}"/>
              </a:ext>
            </a:extLst>
          </p:cNvPr>
          <p:cNvSpPr/>
          <p:nvPr/>
        </p:nvSpPr>
        <p:spPr>
          <a:xfrm>
            <a:off x="-307097" y="5073109"/>
            <a:ext cx="203996" cy="203996"/>
          </a:xfrm>
          <a:prstGeom prst="rect">
            <a:avLst/>
          </a:prstGeom>
          <a:solidFill>
            <a:srgbClr val="D9F4EF"/>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16" name="Rectangle 15">
            <a:extLst>
              <a:ext uri="{FF2B5EF4-FFF2-40B4-BE49-F238E27FC236}">
                <a16:creationId xmlns:a16="http://schemas.microsoft.com/office/drawing/2014/main" id="{9ED6AECF-4FD5-42EB-BF8F-65E1886E9BED}"/>
              </a:ext>
            </a:extLst>
          </p:cNvPr>
          <p:cNvSpPr/>
          <p:nvPr/>
        </p:nvSpPr>
        <p:spPr>
          <a:xfrm>
            <a:off x="-309720" y="5359744"/>
            <a:ext cx="203996" cy="203996"/>
          </a:xfrm>
          <a:prstGeom prst="rect">
            <a:avLst/>
          </a:prstGeom>
          <a:solidFill>
            <a:srgbClr val="F2F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latin typeface="Arial Narrow" panose="020B0606020202030204" pitchFamily="34" charset="0"/>
            </a:endParaRPr>
          </a:p>
        </p:txBody>
      </p:sp>
      <p:sp>
        <p:nvSpPr>
          <p:cNvPr id="17" name="Rectangle 16" hidden="1">
            <a:extLst>
              <a:ext uri="{FF2B5EF4-FFF2-40B4-BE49-F238E27FC236}">
                <a16:creationId xmlns:a16="http://schemas.microsoft.com/office/drawing/2014/main" id="{9BAB3DD3-C7D4-40A2-A050-F7EC98AD9653}"/>
              </a:ext>
            </a:extLst>
          </p:cNvPr>
          <p:cNvSpPr/>
          <p:nvPr>
            <p:custDataLst>
              <p:tags r:id="rId27"/>
            </p:custDataLst>
          </p:nvPr>
        </p:nvSpPr>
        <p:spPr bwMode="auto">
          <a:xfrm>
            <a:off x="0" y="0"/>
            <a:ext cx="158750" cy="158750"/>
          </a:xfrm>
          <a:prstGeom prst="rect">
            <a:avLst/>
          </a:prstGeom>
          <a:noFill/>
          <a:ln w="28575">
            <a:solidFill>
              <a:srgbClr val="FF0000"/>
            </a:solidFill>
            <a:round/>
            <a:headEnd/>
            <a:tailEnd/>
          </a:ln>
        </p:spPr>
        <p:txBody>
          <a:bodyPr vert="horz" wrap="none" lIns="0" tIns="0" rIns="0" bIns="0" numCol="1" spcCol="0" rtlCol="0" anchor="ctr" anchorCtr="0">
            <a:noAutofit/>
          </a:bodyPr>
          <a:lstStyle/>
          <a:p>
            <a:pPr marL="0" lvl="0" indent="0" algn="ctr" eaLnBrk="1">
              <a:lnSpc>
                <a:spcPct val="94000"/>
              </a:lnSpc>
              <a:spcBef>
                <a:spcPct val="0"/>
              </a:spcBef>
              <a:spcAft>
                <a:spcPct val="0"/>
              </a:spcAft>
            </a:pPr>
            <a:endParaRPr lang="en-US" sz="2215" b="0" i="0" baseline="0" dirty="0">
              <a:latin typeface="Arial" panose="020B0604020202020204" pitchFamily="34" charset="0"/>
              <a:ea typeface="+mj-ea"/>
              <a:cs typeface="Arial" panose="020B0604020202020204" pitchFamily="34" charset="0"/>
              <a:sym typeface="Arial" panose="020B0604020202020204" pitchFamily="34" charset="0"/>
            </a:endParaRPr>
          </a:p>
        </p:txBody>
      </p:sp>
      <p:pic>
        <p:nvPicPr>
          <p:cNvPr id="5" name="Picture 4"/>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0" y="669"/>
            <a:ext cx="12192000" cy="6856661"/>
          </a:xfrm>
          <a:prstGeom prst="rect">
            <a:avLst/>
          </a:prstGeom>
        </p:spPr>
      </p:pic>
      <p:pic>
        <p:nvPicPr>
          <p:cNvPr id="18" name="Picture 17"/>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0889121" y="345842"/>
            <a:ext cx="986390" cy="418661"/>
          </a:xfrm>
          <a:prstGeom prst="rect">
            <a:avLst/>
          </a:prstGeom>
        </p:spPr>
      </p:pic>
      <p:pic>
        <p:nvPicPr>
          <p:cNvPr id="19" name="Picture 18"/>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165670" y="6370342"/>
            <a:ext cx="851368" cy="247464"/>
          </a:xfrm>
          <a:prstGeom prst="rect">
            <a:avLst/>
          </a:prstGeom>
        </p:spPr>
      </p:pic>
    </p:spTree>
    <p:extLst>
      <p:ext uri="{BB962C8B-B14F-4D97-AF65-F5344CB8AC3E}">
        <p14:creationId xmlns:p14="http://schemas.microsoft.com/office/powerpoint/2010/main" val="2029559540"/>
      </p:ext>
    </p:extLst>
  </p:cSld>
  <p:clrMap bg1="lt1" tx1="dk1" bg2="lt2" tx2="dk2" accent1="accent1" accent2="accent2" accent3="accent3" accent4="accent4" accent5="accent5" accent6="accent6" hlink="hlink" folHlink="folHlink"/>
  <p:sldLayoutIdLst>
    <p:sldLayoutId id="2147483870" r:id="rId1"/>
    <p:sldLayoutId id="2147483855" r:id="rId2"/>
    <p:sldLayoutId id="2147483840" r:id="rId3"/>
    <p:sldLayoutId id="2147483843" r:id="rId4"/>
    <p:sldLayoutId id="2147483844" r:id="rId5"/>
    <p:sldLayoutId id="2147483845" r:id="rId6"/>
    <p:sldLayoutId id="2147483846" r:id="rId7"/>
    <p:sldLayoutId id="2147483847" r:id="rId8"/>
    <p:sldLayoutId id="2147483856" r:id="rId9"/>
    <p:sldLayoutId id="2147483848" r:id="rId10"/>
    <p:sldLayoutId id="2147483853" r:id="rId11"/>
    <p:sldLayoutId id="2147483991"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Lst>
  <p:txStyles>
    <p:titleStyle>
      <a:lvl1pPr algn="l" defTabSz="914423" rtl="0" eaLnBrk="1" latinLnBrk="0" hangingPunct="1">
        <a:lnSpc>
          <a:spcPct val="90000"/>
        </a:lnSpc>
        <a:spcBef>
          <a:spcPct val="0"/>
        </a:spcBef>
        <a:buNone/>
        <a:defRPr lang="en-AU" sz="2201" b="1" kern="1200" cap="all" smtClean="0">
          <a:solidFill>
            <a:schemeClr val="bg1"/>
          </a:solidFill>
          <a:latin typeface="Arial Narrow" panose="020B0606020202030204" pitchFamily="34" charset="0"/>
          <a:ea typeface="+mn-ea"/>
          <a:cs typeface="+mn-cs"/>
        </a:defRPr>
      </a:lvl1pPr>
    </p:titleStyle>
    <p:body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10.xml"/><Relationship Id="rId7" Type="http://schemas.openxmlformats.org/officeDocument/2006/relationships/hyperlink" Target="https://www.ascbp.com/product/ironox-corrugated-siding/" TargetMode="Externa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38.png"/><Relationship Id="rId5" Type="http://schemas.openxmlformats.org/officeDocument/2006/relationships/image" Target="../media/image16.emf"/><Relationship Id="rId10" Type="http://schemas.openxmlformats.org/officeDocument/2006/relationships/image" Target="../media/image41.jpeg"/><Relationship Id="rId4" Type="http://schemas.openxmlformats.org/officeDocument/2006/relationships/oleObject" Target="../embeddings/oleObject15.bin"/><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0.xml"/><Relationship Id="rId7" Type="http://schemas.openxmlformats.org/officeDocument/2006/relationships/image" Target="../media/image42.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hyperlink" Target="https://www.ascbp.com/product/pbr-metal-roofing/" TargetMode="External"/><Relationship Id="rId5" Type="http://schemas.openxmlformats.org/officeDocument/2006/relationships/image" Target="../media/image16.emf"/><Relationship Id="rId10" Type="http://schemas.openxmlformats.org/officeDocument/2006/relationships/image" Target="../media/image45.jpeg"/><Relationship Id="rId4" Type="http://schemas.openxmlformats.org/officeDocument/2006/relationships/oleObject" Target="../embeddings/oleObject15.bin"/><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0.xml"/><Relationship Id="rId7" Type="http://schemas.openxmlformats.org/officeDocument/2006/relationships/image" Target="../media/image46.jpeg"/><Relationship Id="rId12" Type="http://schemas.openxmlformats.org/officeDocument/2006/relationships/image" Target="../media/image50.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hyperlink" Target="https://www.ascbp.com/product/metal-roofing-nor-clad/" TargetMode="External"/><Relationship Id="rId11" Type="http://schemas.openxmlformats.org/officeDocument/2006/relationships/image" Target="../media/image49.png"/><Relationship Id="rId5" Type="http://schemas.openxmlformats.org/officeDocument/2006/relationships/image" Target="../media/image16.emf"/><Relationship Id="rId10" Type="http://schemas.openxmlformats.org/officeDocument/2006/relationships/hyperlink" Target="https://www.ascbp.com/product/metal-roofing-strata-rib/" TargetMode="External"/><Relationship Id="rId4" Type="http://schemas.openxmlformats.org/officeDocument/2006/relationships/oleObject" Target="../embeddings/oleObject15.bin"/><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slideLayout" Target="../slideLayouts/slideLayout10.xml"/><Relationship Id="rId7" Type="http://schemas.openxmlformats.org/officeDocument/2006/relationships/hyperlink" Target="https://www.ascbp.com/product/metal-roofing-nu-wave-corrugated/" TargetMode="External"/><Relationship Id="rId12" Type="http://schemas.openxmlformats.org/officeDocument/2006/relationships/image" Target="../media/image55.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hyperlink" Target="https://www.ascbp.com/product/delta-rib-metal-roofing/" TargetMode="External"/><Relationship Id="rId11" Type="http://schemas.openxmlformats.org/officeDocument/2006/relationships/image" Target="../media/image54.png"/><Relationship Id="rId5" Type="http://schemas.openxmlformats.org/officeDocument/2006/relationships/image" Target="../media/image16.emf"/><Relationship Id="rId10" Type="http://schemas.openxmlformats.org/officeDocument/2006/relationships/image" Target="../media/image53.png"/><Relationship Id="rId4" Type="http://schemas.openxmlformats.org/officeDocument/2006/relationships/oleObject" Target="../embeddings/oleObject15.bin"/><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59.jpeg"/><Relationship Id="rId13" Type="http://schemas.microsoft.com/office/2007/relationships/diagramDrawing" Target="../diagrams/drawing3.xml"/><Relationship Id="rId3" Type="http://schemas.openxmlformats.org/officeDocument/2006/relationships/slideLayout" Target="../slideLayouts/slideLayout10.xml"/><Relationship Id="rId7" Type="http://schemas.microsoft.com/office/2007/relationships/hdphoto" Target="../media/hdphoto1.wdp"/><Relationship Id="rId12" Type="http://schemas.openxmlformats.org/officeDocument/2006/relationships/diagramColors" Target="../diagrams/colors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8.png"/><Relationship Id="rId11" Type="http://schemas.openxmlformats.org/officeDocument/2006/relationships/diagramQuickStyle" Target="../diagrams/quickStyle3.xml"/><Relationship Id="rId5" Type="http://schemas.openxmlformats.org/officeDocument/2006/relationships/image" Target="../media/image16.emf"/><Relationship Id="rId10" Type="http://schemas.openxmlformats.org/officeDocument/2006/relationships/diagramLayout" Target="../diagrams/layout3.xml"/><Relationship Id="rId4" Type="http://schemas.openxmlformats.org/officeDocument/2006/relationships/oleObject" Target="../embeddings/oleObject16.bin"/><Relationship Id="rId9"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hyperlink" Target="https://www.ascbp.com/wp-content/uploads/VistaFoam_Closure_Strip_Data_Sheet.pdf" TargetMode="External"/><Relationship Id="rId3" Type="http://schemas.openxmlformats.org/officeDocument/2006/relationships/slideLayout" Target="../slideLayouts/slideLayout10.xml"/><Relationship Id="rId7" Type="http://schemas.openxmlformats.org/officeDocument/2006/relationships/image" Target="../media/image61.png"/><Relationship Id="rId12" Type="http://schemas.microsoft.com/office/2007/relationships/hdphoto" Target="../media/hdphoto2.wdp"/><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16.emf"/><Relationship Id="rId10" Type="http://schemas.openxmlformats.org/officeDocument/2006/relationships/image" Target="../media/image64.jpeg"/><Relationship Id="rId4" Type="http://schemas.openxmlformats.org/officeDocument/2006/relationships/oleObject" Target="../embeddings/oleObject16.bin"/><Relationship Id="rId9" Type="http://schemas.openxmlformats.org/officeDocument/2006/relationships/image" Target="../media/image63.jpeg"/></Relationships>
</file>

<file path=ppt/slides/_rels/slide17.xml.rels><?xml version="1.0" encoding="UTF-8" standalone="yes"?>
<Relationships xmlns="http://schemas.openxmlformats.org/package/2006/relationships"><Relationship Id="rId8" Type="http://schemas.openxmlformats.org/officeDocument/2006/relationships/hyperlink" Target="https://www.ascbp.com/trims-flashings-and-accessories/" TargetMode="External"/><Relationship Id="rId3" Type="http://schemas.openxmlformats.org/officeDocument/2006/relationships/slideLayout" Target="../slideLayouts/slideLayout10.xml"/><Relationship Id="rId7" Type="http://schemas.openxmlformats.org/officeDocument/2006/relationships/image" Target="../media/image67.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66.jpeg"/><Relationship Id="rId5" Type="http://schemas.openxmlformats.org/officeDocument/2006/relationships/image" Target="../media/image16.emf"/><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68.jpeg"/><Relationship Id="rId5" Type="http://schemas.openxmlformats.org/officeDocument/2006/relationships/image" Target="../media/image16.emf"/><Relationship Id="rId4" Type="http://schemas.openxmlformats.org/officeDocument/2006/relationships/oleObject" Target="../embeddings/oleObject16.bin"/></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3.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2.emf"/><Relationship Id="rId5" Type="http://schemas.openxmlformats.org/officeDocument/2006/relationships/oleObject" Target="../embeddings/oleObject14.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hyperlink" Target="https://www.ascbp.com/good-better-best-blog/" TargetMode="External"/><Relationship Id="rId5" Type="http://schemas.openxmlformats.org/officeDocument/2006/relationships/image" Target="../media/image16.emf"/><Relationship Id="rId4" Type="http://schemas.openxmlformats.org/officeDocument/2006/relationships/oleObject" Target="../embeddings/oleObject16.bin"/></Relationships>
</file>

<file path=ppt/slides/_rels/slide2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10.xml"/><Relationship Id="rId7" Type="http://schemas.openxmlformats.org/officeDocument/2006/relationships/hyperlink" Target="https://www.ascbp.com/resource-center/metal-roofing-colors/" TargetMode="Externa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6.emf"/><Relationship Id="rId5" Type="http://schemas.openxmlformats.org/officeDocument/2006/relationships/oleObject" Target="../embeddings/oleObject16.bin"/><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10.xml"/><Relationship Id="rId7" Type="http://schemas.openxmlformats.org/officeDocument/2006/relationships/image" Target="../media/image72.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hyperlink" Target="https://www.ascbp.com/files/CC150_CladdingColorChart.pdf" TargetMode="External"/><Relationship Id="rId5" Type="http://schemas.openxmlformats.org/officeDocument/2006/relationships/image" Target="../media/image16.emf"/><Relationship Id="rId4" Type="http://schemas.openxmlformats.org/officeDocument/2006/relationships/oleObject" Target="../embeddings/oleObject16.bin"/></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slideLayout" Target="../slideLayouts/slideLayout10.xml"/><Relationship Id="rId7" Type="http://schemas.openxmlformats.org/officeDocument/2006/relationships/image" Target="../media/image75.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74.jpeg"/><Relationship Id="rId5" Type="http://schemas.openxmlformats.org/officeDocument/2006/relationships/image" Target="../media/image16.emf"/><Relationship Id="rId10" Type="http://schemas.openxmlformats.org/officeDocument/2006/relationships/hyperlink" Target="https://www.aepspan.com/metal-roof-and-wall-colors/" TargetMode="External"/><Relationship Id="rId4" Type="http://schemas.openxmlformats.org/officeDocument/2006/relationships/oleObject" Target="../embeddings/oleObject16.bin"/><Relationship Id="rId9"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hyperlink" Target="https://www.ascbp.com/resource-center/warranties-page/" TargetMode="Externa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77.jpeg"/><Relationship Id="rId5" Type="http://schemas.openxmlformats.org/officeDocument/2006/relationships/image" Target="../media/image16.emf"/><Relationship Id="rId4" Type="http://schemas.openxmlformats.org/officeDocument/2006/relationships/oleObject" Target="../embeddings/oleObject16.bin"/></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slideLayout" Target="../slideLayouts/slideLayout10.xml"/><Relationship Id="rId7" Type="http://schemas.openxmlformats.org/officeDocument/2006/relationships/image" Target="../media/image79.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hyperlink" Target="https://portal.ascprofiles.com/home" TargetMode="External"/><Relationship Id="rId5" Type="http://schemas.openxmlformats.org/officeDocument/2006/relationships/image" Target="../media/image16.emf"/><Relationship Id="rId4" Type="http://schemas.openxmlformats.org/officeDocument/2006/relationships/oleObject" Target="../embeddings/oleObject16.bin"/><Relationship Id="rId9" Type="http://schemas.openxmlformats.org/officeDocument/2006/relationships/hyperlink" Target="https://www.ascbp.com/how-to-order/contact-information-locations/product-inquiry/"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slideLayout" Target="../slideLayouts/slideLayout10.xml"/><Relationship Id="rId7" Type="http://schemas.openxmlformats.org/officeDocument/2006/relationships/image" Target="../media/image82.jpe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6.emf"/><Relationship Id="rId5" Type="http://schemas.openxmlformats.org/officeDocument/2006/relationships/oleObject" Target="../embeddings/oleObject16.bin"/><Relationship Id="rId4" Type="http://schemas.openxmlformats.org/officeDocument/2006/relationships/notesSlide" Target="../notesSlides/notesSlide3.xml"/><Relationship Id="rId9"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hyperlink" Target="https://www.ascbp.com/resource-center/technical-bulletins/" TargetMode="External"/><Relationship Id="rId5" Type="http://schemas.openxmlformats.org/officeDocument/2006/relationships/image" Target="../media/image16.emf"/><Relationship Id="rId4"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jpeg"/><Relationship Id="rId3" Type="http://schemas.openxmlformats.org/officeDocument/2006/relationships/slideLayout" Target="../slideLayouts/slideLayout23.xml"/><Relationship Id="rId7" Type="http://schemas.openxmlformats.org/officeDocument/2006/relationships/slide" Target="slide5.xml"/><Relationship Id="rId12" Type="http://schemas.openxmlformats.org/officeDocument/2006/relationships/slide" Target="slide27.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2.emf"/><Relationship Id="rId11" Type="http://schemas.openxmlformats.org/officeDocument/2006/relationships/slide" Target="slide25.xml"/><Relationship Id="rId5" Type="http://schemas.openxmlformats.org/officeDocument/2006/relationships/oleObject" Target="../embeddings/oleObject14.bin"/><Relationship Id="rId15" Type="http://schemas.openxmlformats.org/officeDocument/2006/relationships/slide" Target="slide33.xml"/><Relationship Id="rId10" Type="http://schemas.openxmlformats.org/officeDocument/2006/relationships/slide" Target="slide19.xml"/><Relationship Id="rId4" Type="http://schemas.openxmlformats.org/officeDocument/2006/relationships/notesSlide" Target="../notesSlides/notesSlide2.xml"/><Relationship Id="rId9" Type="http://schemas.openxmlformats.org/officeDocument/2006/relationships/slide" Target="slide14.xml"/><Relationship Id="rId14" Type="http://schemas.openxmlformats.org/officeDocument/2006/relationships/slide" Target="slide30.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2.xml"/><Relationship Id="rId1" Type="http://schemas.openxmlformats.org/officeDocument/2006/relationships/tags" Target="../tags/tag71.xml"/><Relationship Id="rId5" Type="http://schemas.openxmlformats.org/officeDocument/2006/relationships/image" Target="../media/image16.emf"/><Relationship Id="rId4" Type="http://schemas.openxmlformats.org/officeDocument/2006/relationships/oleObject" Target="../embeddings/oleObject17.bin"/></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sJZIi73H2-g&amp;feature=youtu.be" TargetMode="External"/><Relationship Id="rId3" Type="http://schemas.openxmlformats.org/officeDocument/2006/relationships/slideLayout" Target="../slideLayouts/slideLayout10.xml"/><Relationship Id="rId7" Type="http://schemas.openxmlformats.org/officeDocument/2006/relationships/image" Target="../media/image86.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hyperlink" Target="https://www.ascbp.com/files/installation/BR108_SkylineInstall.pdf" TargetMode="External"/><Relationship Id="rId5" Type="http://schemas.openxmlformats.org/officeDocument/2006/relationships/image" Target="../media/image16.emf"/><Relationship Id="rId10" Type="http://schemas.openxmlformats.org/officeDocument/2006/relationships/image" Target="../media/image88.png"/><Relationship Id="rId4" Type="http://schemas.openxmlformats.org/officeDocument/2006/relationships/oleObject" Target="../embeddings/oleObject16.bin"/><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8vzbwLZ7dOg" TargetMode="External"/><Relationship Id="rId3" Type="http://schemas.openxmlformats.org/officeDocument/2006/relationships/slideLayout" Target="../slideLayouts/slideLayout10.xml"/><Relationship Id="rId7" Type="http://schemas.openxmlformats.org/officeDocument/2006/relationships/hyperlink" Target="https://www.ascbp.com/files/BR128_LtGaugeInstall.pdf" TargetMode="Externa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16.emf"/><Relationship Id="rId10" Type="http://schemas.openxmlformats.org/officeDocument/2006/relationships/image" Target="../media/image91.png"/><Relationship Id="rId4" Type="http://schemas.openxmlformats.org/officeDocument/2006/relationships/oleObject" Target="../embeddings/oleObject16.bin"/><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slideLayout" Target="../slideLayouts/slideLayout10.xml"/><Relationship Id="rId7" Type="http://schemas.openxmlformats.org/officeDocument/2006/relationships/hyperlink" Target="https://www.ascbp.com/metal-roofing-color-filter/" TargetMode="External"/><Relationship Id="rId12" Type="http://schemas.openxmlformats.org/officeDocument/2006/relationships/image" Target="../media/image96.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hyperlink" Target="https://asc.renoworks.com/?ref=ASC" TargetMode="External"/><Relationship Id="rId11" Type="http://schemas.openxmlformats.org/officeDocument/2006/relationships/image" Target="../media/image95.jpeg"/><Relationship Id="rId5" Type="http://schemas.openxmlformats.org/officeDocument/2006/relationships/image" Target="../media/image16.emf"/><Relationship Id="rId10" Type="http://schemas.openxmlformats.org/officeDocument/2006/relationships/image" Target="../media/image94.jpeg"/><Relationship Id="rId4" Type="http://schemas.openxmlformats.org/officeDocument/2006/relationships/oleObject" Target="../embeddings/oleObject16.bin"/><Relationship Id="rId9" Type="http://schemas.openxmlformats.org/officeDocument/2006/relationships/hyperlink" Target="https://www.ascbp.com/resource-center/literature-sample-product-request/"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slideLayout" Target="../slideLayouts/slideLayout10.xml"/><Relationship Id="rId7" Type="http://schemas.openxmlformats.org/officeDocument/2006/relationships/hyperlink" Target="https://www.ascbp.com/projects/" TargetMode="Externa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hyperlink" Target="https://www.ascbp.com/category/products/" TargetMode="External"/><Relationship Id="rId5" Type="http://schemas.openxmlformats.org/officeDocument/2006/relationships/image" Target="../media/image16.emf"/><Relationship Id="rId4" Type="http://schemas.openxmlformats.org/officeDocument/2006/relationships/oleObject" Target="../embeddings/oleObject16.bin"/><Relationship Id="rId9" Type="http://schemas.openxmlformats.org/officeDocument/2006/relationships/image" Target="../media/image98.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99.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hyperlink" Target="https://www.ascbp.com/resource-center/" TargetMode="External"/><Relationship Id="rId5" Type="http://schemas.openxmlformats.org/officeDocument/2006/relationships/image" Target="../media/image16.emf"/><Relationship Id="rId4"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8" Type="http://schemas.openxmlformats.org/officeDocument/2006/relationships/hyperlink" Target="https://www.ascbp.com/commercial-metal-roofing/" TargetMode="External"/><Relationship Id="rId3" Type="http://schemas.openxmlformats.org/officeDocument/2006/relationships/slideLayout" Target="../slideLayouts/slideLayout10.xml"/><Relationship Id="rId7" Type="http://schemas.openxmlformats.org/officeDocument/2006/relationships/image" Target="../media/image100.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hyperlink" Target="https://www.ascbp.com/residential-metal-roofing/" TargetMode="External"/><Relationship Id="rId5" Type="http://schemas.openxmlformats.org/officeDocument/2006/relationships/image" Target="../media/image16.emf"/><Relationship Id="rId4" Type="http://schemas.openxmlformats.org/officeDocument/2006/relationships/oleObject" Target="../embeddings/oleObject16.bin"/><Relationship Id="rId9" Type="http://schemas.openxmlformats.org/officeDocument/2006/relationships/hyperlink" Target="https://www.ascbp.com/agricultural-metal-roofi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0.xml"/><Relationship Id="rId7" Type="http://schemas.openxmlformats.org/officeDocument/2006/relationships/image" Target="../media/image17.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hyperlink" Target="https://www.metalroofing.com/residential-metal-roofing/benefits/" TargetMode="External"/><Relationship Id="rId5" Type="http://schemas.openxmlformats.org/officeDocument/2006/relationships/image" Target="../media/image16.emf"/><Relationship Id="rId10" Type="http://schemas.openxmlformats.org/officeDocument/2006/relationships/image" Target="../media/image20.jpeg"/><Relationship Id="rId4" Type="http://schemas.openxmlformats.org/officeDocument/2006/relationships/oleObject" Target="../embeddings/oleObject15.bin"/><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hyperlink" Target="https://www.ascbp.com/product/skyline-metal-roofing/" TargetMode="External"/><Relationship Id="rId3" Type="http://schemas.openxmlformats.org/officeDocument/2006/relationships/slideLayout" Target="../slideLayouts/slideLayout10.xml"/><Relationship Id="rId7" Type="http://schemas.openxmlformats.org/officeDocument/2006/relationships/image" Target="../media/image23.png"/><Relationship Id="rId12" Type="http://schemas.microsoft.com/office/2007/relationships/diagramDrawing" Target="../diagrams/drawing1.xml"/><Relationship Id="rId17" Type="http://schemas.openxmlformats.org/officeDocument/2006/relationships/image" Target="../media/image27.png"/><Relationship Id="rId2" Type="http://schemas.openxmlformats.org/officeDocument/2006/relationships/tags" Target="../tags/tag34.xml"/><Relationship Id="rId16" Type="http://schemas.openxmlformats.org/officeDocument/2006/relationships/image" Target="../media/image26.png"/><Relationship Id="rId1" Type="http://schemas.openxmlformats.org/officeDocument/2006/relationships/tags" Target="../tags/tag33.xml"/><Relationship Id="rId6" Type="http://schemas.openxmlformats.org/officeDocument/2006/relationships/image" Target="../media/image22.png"/><Relationship Id="rId11" Type="http://schemas.openxmlformats.org/officeDocument/2006/relationships/diagramColors" Target="../diagrams/colors1.xml"/><Relationship Id="rId5" Type="http://schemas.openxmlformats.org/officeDocument/2006/relationships/image" Target="../media/image16.emf"/><Relationship Id="rId15" Type="http://schemas.openxmlformats.org/officeDocument/2006/relationships/image" Target="../media/image25.png"/><Relationship Id="rId10" Type="http://schemas.openxmlformats.org/officeDocument/2006/relationships/diagramQuickStyle" Target="../diagrams/quickStyle1.xml"/><Relationship Id="rId4" Type="http://schemas.openxmlformats.org/officeDocument/2006/relationships/oleObject" Target="../embeddings/oleObject15.bin"/><Relationship Id="rId9" Type="http://schemas.openxmlformats.org/officeDocument/2006/relationships/diagramLayout" Target="../diagrams/layout1.xml"/><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0.png"/><Relationship Id="rId3" Type="http://schemas.openxmlformats.org/officeDocument/2006/relationships/slideLayout" Target="../slideLayouts/slideLayout10.xml"/><Relationship Id="rId7" Type="http://schemas.openxmlformats.org/officeDocument/2006/relationships/image" Target="../media/image29.jpeg"/><Relationship Id="rId12" Type="http://schemas.microsoft.com/office/2007/relationships/diagramDrawing" Target="../diagrams/drawing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8.jpeg"/><Relationship Id="rId11" Type="http://schemas.openxmlformats.org/officeDocument/2006/relationships/diagramColors" Target="../diagrams/colors2.xml"/><Relationship Id="rId5" Type="http://schemas.openxmlformats.org/officeDocument/2006/relationships/image" Target="../media/image16.emf"/><Relationship Id="rId10" Type="http://schemas.openxmlformats.org/officeDocument/2006/relationships/diagramQuickStyle" Target="../diagrams/quickStyle2.xml"/><Relationship Id="rId4" Type="http://schemas.openxmlformats.org/officeDocument/2006/relationships/oleObject" Target="../embeddings/oleObject15.bin"/><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jpeg"/><Relationship Id="rId3" Type="http://schemas.openxmlformats.org/officeDocument/2006/relationships/slideLayout" Target="../slideLayouts/slideLayout10.xml"/><Relationship Id="rId7" Type="http://schemas.openxmlformats.org/officeDocument/2006/relationships/image" Target="../media/image32.png"/><Relationship Id="rId12" Type="http://schemas.openxmlformats.org/officeDocument/2006/relationships/image" Target="../media/image35.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1.png"/><Relationship Id="rId11" Type="http://schemas.openxmlformats.org/officeDocument/2006/relationships/hyperlink" Target="https://www.ascbp.com/product/metal-roofing-nu-wave-corrugated/" TargetMode="External"/><Relationship Id="rId5" Type="http://schemas.openxmlformats.org/officeDocument/2006/relationships/image" Target="../media/image16.emf"/><Relationship Id="rId10" Type="http://schemas.openxmlformats.org/officeDocument/2006/relationships/hyperlink" Target="https://www.ascbp.com/product/metal-roofing-corrugated/" TargetMode="External"/><Relationship Id="rId4" Type="http://schemas.openxmlformats.org/officeDocument/2006/relationships/oleObject" Target="../embeddings/oleObject15.bin"/><Relationship Id="rId9" Type="http://schemas.openxmlformats.org/officeDocument/2006/relationships/image" Target="../media/image34.pn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BC5E818-DC14-4AFD-9E75-3CFDC3B78998}"/>
              </a:ext>
            </a:extLst>
          </p:cNvPr>
          <p:cNvSpPr>
            <a:spLocks noGrp="1"/>
          </p:cNvSpPr>
          <p:nvPr>
            <p:ph type="body" sz="quarter" idx="12"/>
          </p:nvPr>
        </p:nvSpPr>
        <p:spPr>
          <a:xfrm>
            <a:off x="9323848" y="5198732"/>
            <a:ext cx="2445068" cy="276999"/>
          </a:xfrm>
        </p:spPr>
        <p:txBody>
          <a:bodyPr/>
          <a:lstStyle/>
          <a:p>
            <a:r>
              <a:rPr lang="en-SG" dirty="0">
                <a:latin typeface="Fira Sans" panose="020B0503050000020004" pitchFamily="34" charset="0"/>
                <a:ea typeface="Fira Sans" panose="020B0503050000020004" pitchFamily="34" charset="0"/>
              </a:rPr>
              <a:t>March 2023</a:t>
            </a:r>
          </a:p>
        </p:txBody>
      </p:sp>
      <p:sp>
        <p:nvSpPr>
          <p:cNvPr id="12" name="Text Placeholder 11">
            <a:extLst>
              <a:ext uri="{FF2B5EF4-FFF2-40B4-BE49-F238E27FC236}">
                <a16:creationId xmlns:a16="http://schemas.microsoft.com/office/drawing/2014/main" id="{BF82CC49-6CF1-4262-ACB6-0BADD857144B}"/>
              </a:ext>
            </a:extLst>
          </p:cNvPr>
          <p:cNvSpPr>
            <a:spLocks noGrp="1"/>
          </p:cNvSpPr>
          <p:nvPr>
            <p:ph type="body" sz="quarter" idx="14"/>
          </p:nvPr>
        </p:nvSpPr>
        <p:spPr>
          <a:xfrm>
            <a:off x="9323848" y="6220241"/>
            <a:ext cx="2445068" cy="277255"/>
          </a:xfrm>
        </p:spPr>
        <p:txBody>
          <a:bodyPr/>
          <a:lstStyle/>
          <a:p>
            <a:r>
              <a:rPr lang="en-SG" dirty="0">
                <a:latin typeface="Fira Sans" panose="020B0503050000020004" pitchFamily="34" charset="0"/>
                <a:ea typeface="Fira Sans" panose="020B0503050000020004" pitchFamily="34" charset="0"/>
              </a:rPr>
              <a:t>Marketing &amp; Engineering Department</a:t>
            </a:r>
          </a:p>
        </p:txBody>
      </p:sp>
      <p:sp>
        <p:nvSpPr>
          <p:cNvPr id="2" name="Text Placeholder 1"/>
          <p:cNvSpPr>
            <a:spLocks noGrp="1"/>
          </p:cNvSpPr>
          <p:nvPr>
            <p:ph type="body" sz="quarter" idx="10"/>
          </p:nvPr>
        </p:nvSpPr>
        <p:spPr>
          <a:xfrm>
            <a:off x="6324601" y="2391800"/>
            <a:ext cx="5277168" cy="800476"/>
          </a:xfrm>
        </p:spPr>
        <p:txBody>
          <a:bodyPr/>
          <a:lstStyle/>
          <a:p>
            <a:r>
              <a:rPr lang="en-US" dirty="0">
                <a:latin typeface="Fira Sans" panose="020B0503050000020004" pitchFamily="34" charset="0"/>
                <a:ea typeface="Fira Sans" panose="020B0503050000020004" pitchFamily="34" charset="0"/>
              </a:rPr>
              <a:t>Introduction to Metal Roofing and Siding</a:t>
            </a:r>
          </a:p>
        </p:txBody>
      </p:sp>
      <p:sp>
        <p:nvSpPr>
          <p:cNvPr id="3" name="Text Placeholder 11">
            <a:extLst>
              <a:ext uri="{FF2B5EF4-FFF2-40B4-BE49-F238E27FC236}">
                <a16:creationId xmlns:a16="http://schemas.microsoft.com/office/drawing/2014/main" id="{976A8E48-3ED7-1B1F-821B-7A036833B03F}"/>
              </a:ext>
            </a:extLst>
          </p:cNvPr>
          <p:cNvSpPr txBox="1">
            <a:spLocks/>
          </p:cNvSpPr>
          <p:nvPr/>
        </p:nvSpPr>
        <p:spPr>
          <a:xfrm>
            <a:off x="11406757" y="684810"/>
            <a:ext cx="195012" cy="138628"/>
          </a:xfrm>
          <a:prstGeom prst="rect">
            <a:avLst/>
          </a:prstGeom>
          <a:noFill/>
        </p:spPr>
        <p:txBody>
          <a:bodyPr vert="horz" wrap="square" lIns="0" tIns="0" rIns="0" bIns="0" rtlCol="0" anchor="ctr">
            <a:spAutoFit/>
          </a:bodyPr>
          <a:lstStyle>
            <a:lvl1pPr marL="0" indent="0" algn="r" defTabSz="914423" rtl="0" eaLnBrk="1" latinLnBrk="0" hangingPunct="1">
              <a:lnSpc>
                <a:spcPct val="90000"/>
              </a:lnSpc>
              <a:spcBef>
                <a:spcPts val="300"/>
              </a:spcBef>
              <a:spcAft>
                <a:spcPts val="601"/>
              </a:spcAft>
              <a:buFont typeface="Arial" pitchFamily="34" charset="0"/>
              <a:buNone/>
              <a:defRPr kumimoji="0" lang="en-AU" sz="1001" b="0" i="0" u="none" strike="noStrike" kern="1200" cap="none" spc="0" normalizeH="0" baseline="0" dirty="0">
                <a:ln>
                  <a:noFill/>
                </a:ln>
                <a:solidFill>
                  <a:srgbClr val="5E6161"/>
                </a:solidFill>
                <a:effectLst/>
                <a:uLnTx/>
                <a:uFillTx/>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SG" dirty="0">
                <a:latin typeface="Fira Sans" panose="020B0503050000020004" pitchFamily="34" charset="0"/>
                <a:ea typeface="Fira Sans" panose="020B0503050000020004" pitchFamily="34" charset="0"/>
              </a:rPr>
              <a:t>®</a:t>
            </a:r>
          </a:p>
        </p:txBody>
      </p:sp>
    </p:spTree>
    <p:extLst>
      <p:ext uri="{BB962C8B-B14F-4D97-AF65-F5344CB8AC3E}">
        <p14:creationId xmlns:p14="http://schemas.microsoft.com/office/powerpoint/2010/main" val="1376112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630521-07FC-4D3B-8FFA-12C6D8FBD7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6D630521-07FC-4D3B-8FFA-12C6D8FBD7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2C4DFD-C6C0-460F-A32F-AA6D64CD87BC}"/>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4" name="Title 3">
            <a:extLst>
              <a:ext uri="{FF2B5EF4-FFF2-40B4-BE49-F238E27FC236}">
                <a16:creationId xmlns:a16="http://schemas.microsoft.com/office/drawing/2014/main" id="{C28BEF1E-3269-4269-861B-C018F5285DF7}"/>
              </a:ext>
            </a:extLst>
          </p:cNvPr>
          <p:cNvSpPr>
            <a:spLocks noGrp="1"/>
          </p:cNvSpPr>
          <p:nvPr>
            <p:ph type="title"/>
          </p:nvPr>
        </p:nvSpPr>
        <p:spPr/>
        <p:txBody>
          <a:bodyPr/>
          <a:lstStyle/>
          <a:p>
            <a:r>
              <a:rPr lang="en-GB" dirty="0" err="1">
                <a:latin typeface="Fira Sans" panose="020B0503050000020004" pitchFamily="34" charset="0"/>
                <a:ea typeface="Fira Sans" panose="020B0503050000020004" pitchFamily="34" charset="0"/>
              </a:rPr>
              <a:t>Ironox</a:t>
            </a:r>
            <a:r>
              <a:rPr lang="en-GB" dirty="0">
                <a:latin typeface="Fira Sans" panose="020B0503050000020004" pitchFamily="34" charset="0"/>
                <a:ea typeface="Fira Sans" panose="020B0503050000020004" pitchFamily="34" charset="0"/>
              </a:rPr>
              <a:t> corrugated</a:t>
            </a:r>
          </a:p>
        </p:txBody>
      </p:sp>
      <p:pic>
        <p:nvPicPr>
          <p:cNvPr id="16" name="Picture 15">
            <a:extLst>
              <a:ext uri="{FF2B5EF4-FFF2-40B4-BE49-F238E27FC236}">
                <a16:creationId xmlns:a16="http://schemas.microsoft.com/office/drawing/2014/main" id="{FD4C9AD7-D53E-4FA6-A0CA-8E800540085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8354" y="2954154"/>
            <a:ext cx="4379051" cy="1167694"/>
          </a:xfrm>
          <a:prstGeom prst="rect">
            <a:avLst/>
          </a:prstGeom>
        </p:spPr>
      </p:pic>
      <p:sp>
        <p:nvSpPr>
          <p:cNvPr id="24" name="TextBox 23">
            <a:extLst>
              <a:ext uri="{FF2B5EF4-FFF2-40B4-BE49-F238E27FC236}">
                <a16:creationId xmlns:a16="http://schemas.microsoft.com/office/drawing/2014/main" id="{560A1918-BA59-472D-A63C-DB1CB2696110}"/>
              </a:ext>
            </a:extLst>
          </p:cNvPr>
          <p:cNvSpPr txBox="1"/>
          <p:nvPr/>
        </p:nvSpPr>
        <p:spPr>
          <a:xfrm>
            <a:off x="666792" y="4494632"/>
            <a:ext cx="5481597" cy="923330"/>
          </a:xfrm>
          <a:prstGeom prst="rect">
            <a:avLst/>
          </a:prstGeom>
          <a:noFill/>
        </p:spPr>
        <p:txBody>
          <a:bodyPr wrap="square" rtlCol="0">
            <a:spAutoFit/>
          </a:bodyPr>
          <a:lstStyle/>
          <a:p>
            <a:r>
              <a:rPr lang="en-US" dirty="0">
                <a:latin typeface="Fira Sans" panose="020B0503050000020004" pitchFamily="34" charset="0"/>
                <a:ea typeface="Fira Sans" panose="020B0503050000020004" pitchFamily="34" charset="0"/>
              </a:rPr>
              <a:t>IronOx Corrugated is ideal for creative builders looking to design with the aesthetic beauty of rusted corrugated steel.</a:t>
            </a:r>
            <a:endParaRPr lang="en-GB" dirty="0">
              <a:latin typeface="Fira Sans" panose="020B0503050000020004" pitchFamily="34" charset="0"/>
              <a:ea typeface="Fira Sans" panose="020B05030500000200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80A51819-693E-40F7-921D-CE58E8A02D9A}"/>
              </a:ext>
            </a:extLst>
          </p:cNvPr>
          <p:cNvGrpSpPr/>
          <p:nvPr/>
        </p:nvGrpSpPr>
        <p:grpSpPr>
          <a:xfrm>
            <a:off x="3407591" y="6010056"/>
            <a:ext cx="5270526" cy="636480"/>
            <a:chOff x="0" y="87"/>
            <a:chExt cx="5572125" cy="636480"/>
          </a:xfrm>
        </p:grpSpPr>
        <p:sp>
          <p:nvSpPr>
            <p:cNvPr id="30" name="Rectangle: Rounded Corners 29">
              <a:extLst>
                <a:ext uri="{FF2B5EF4-FFF2-40B4-BE49-F238E27FC236}">
                  <a16:creationId xmlns:a16="http://schemas.microsoft.com/office/drawing/2014/main" id="{4E4843DB-9C1E-42D0-81C4-CD9D38F7CC31}"/>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Rounded Corners 4">
              <a:extLst>
                <a:ext uri="{FF2B5EF4-FFF2-40B4-BE49-F238E27FC236}">
                  <a16:creationId xmlns:a16="http://schemas.microsoft.com/office/drawing/2014/main" id="{6BF553DA-5C6E-4E55-85E9-385AAA4D6790}"/>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7"/>
                </a:rPr>
                <a:t>Click here to see more </a:t>
              </a:r>
              <a:r>
                <a:rPr lang="en-GB" sz="1600" b="1" kern="1200" dirty="0" err="1">
                  <a:solidFill>
                    <a:schemeClr val="bg1"/>
                  </a:solidFill>
                  <a:latin typeface="Fira Sans" panose="020B0503050000020004" pitchFamily="34" charset="0"/>
                  <a:ea typeface="Fira Sans" panose="020B0503050000020004" pitchFamily="34" charset="0"/>
                  <a:hlinkClick r:id="rId7"/>
                </a:rPr>
                <a:t>IronOx</a:t>
              </a:r>
              <a:r>
                <a:rPr lang="en-GB" sz="1600" b="1" kern="1200" dirty="0">
                  <a:solidFill>
                    <a:schemeClr val="bg1"/>
                  </a:solidFill>
                  <a:latin typeface="Fira Sans" panose="020B0503050000020004" pitchFamily="34" charset="0"/>
                  <a:ea typeface="Fira Sans" panose="020B0503050000020004" pitchFamily="34" charset="0"/>
                  <a:hlinkClick r:id="rId7"/>
                </a:rPr>
                <a:t> Corrugated details</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35" name="Content Placeholder 9">
            <a:extLst>
              <a:ext uri="{FF2B5EF4-FFF2-40B4-BE49-F238E27FC236}">
                <a16:creationId xmlns:a16="http://schemas.microsoft.com/office/drawing/2014/main" id="{B406D727-9318-4A3D-BCC4-F12B329341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73959" y="1075905"/>
            <a:ext cx="3633539" cy="2797448"/>
          </a:xfrm>
          <a:prstGeom prst="rect">
            <a:avLst/>
          </a:prstGeom>
          <a:ln>
            <a:noFill/>
          </a:ln>
          <a:effectLst>
            <a:softEdge rad="112500"/>
          </a:effectLst>
        </p:spPr>
      </p:pic>
      <p:pic>
        <p:nvPicPr>
          <p:cNvPr id="3" name="Picture 2">
            <a:extLst>
              <a:ext uri="{FF2B5EF4-FFF2-40B4-BE49-F238E27FC236}">
                <a16:creationId xmlns:a16="http://schemas.microsoft.com/office/drawing/2014/main" id="{11FA6717-3C06-4702-808E-4502AADC8A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80213" y="3688189"/>
            <a:ext cx="5156929" cy="2323753"/>
          </a:xfrm>
          <a:prstGeom prst="rect">
            <a:avLst/>
          </a:prstGeom>
          <a:ln>
            <a:noFill/>
          </a:ln>
          <a:effectLst>
            <a:softEdge rad="112500"/>
          </a:effectLst>
        </p:spPr>
      </p:pic>
      <p:sp>
        <p:nvSpPr>
          <p:cNvPr id="36" name="TextBox 35">
            <a:extLst>
              <a:ext uri="{FF2B5EF4-FFF2-40B4-BE49-F238E27FC236}">
                <a16:creationId xmlns:a16="http://schemas.microsoft.com/office/drawing/2014/main" id="{62665EE0-429B-4BA4-88BC-5D58DC3AC69D}"/>
              </a:ext>
            </a:extLst>
          </p:cNvPr>
          <p:cNvSpPr txBox="1"/>
          <p:nvPr/>
        </p:nvSpPr>
        <p:spPr>
          <a:xfrm>
            <a:off x="4606506" y="1900395"/>
            <a:ext cx="3515665" cy="861774"/>
          </a:xfrm>
          <a:prstGeom prst="rect">
            <a:avLst/>
          </a:prstGeom>
          <a:noFill/>
        </p:spPr>
        <p:txBody>
          <a:bodyPr wrap="square" rtlCol="0">
            <a:spAutoFit/>
          </a:bodyPr>
          <a:lstStyle/>
          <a:p>
            <a:pPr algn="ctr"/>
            <a:r>
              <a:rPr lang="en-US" sz="1600" b="1" dirty="0">
                <a:latin typeface="Fira Sans" panose="020B0503050000020004" pitchFamily="34" charset="0"/>
                <a:ea typeface="Fira Sans" panose="020B0503050000020004" pitchFamily="34" charset="0"/>
              </a:rPr>
              <a:t>22 ga unpainted and untreated </a:t>
            </a:r>
          </a:p>
          <a:p>
            <a:pPr algn="ctr"/>
            <a:r>
              <a:rPr lang="en-US" sz="1600" b="1" dirty="0">
                <a:latin typeface="Fira Sans" panose="020B0503050000020004" pitchFamily="34" charset="0"/>
                <a:ea typeface="Fira Sans" panose="020B0503050000020004" pitchFamily="34" charset="0"/>
              </a:rPr>
              <a:t>steel allows the surface to rust</a:t>
            </a:r>
          </a:p>
          <a:p>
            <a:pPr algn="ctr"/>
            <a:r>
              <a:rPr lang="en-US" sz="1600" b="1" dirty="0">
                <a:latin typeface="Fira Sans" panose="020B0503050000020004" pitchFamily="34" charset="0"/>
                <a:ea typeface="Fira Sans" panose="020B0503050000020004" pitchFamily="34" charset="0"/>
              </a:rPr>
              <a:t>and form a natural iron oxide finish.</a:t>
            </a:r>
            <a:endParaRPr lang="en-GB" sz="1600" b="1" dirty="0">
              <a:latin typeface="Fira Sans" panose="020B0503050000020004" pitchFamily="34" charset="0"/>
              <a:ea typeface="Fira Sans" panose="020B0503050000020004" pitchFamily="34" charset="0"/>
              <a:cs typeface="Calibri" panose="020F0502020204030204" pitchFamily="34" charset="0"/>
            </a:endParaRPr>
          </a:p>
        </p:txBody>
      </p:sp>
      <p:sp>
        <p:nvSpPr>
          <p:cNvPr id="37" name="Text Placeholder 2">
            <a:extLst>
              <a:ext uri="{FF2B5EF4-FFF2-40B4-BE49-F238E27FC236}">
                <a16:creationId xmlns:a16="http://schemas.microsoft.com/office/drawing/2014/main" id="{D340F954-62C2-4B9E-8CAD-A6F47DF4B276}"/>
              </a:ext>
            </a:extLst>
          </p:cNvPr>
          <p:cNvSpPr txBox="1">
            <a:spLocks/>
          </p:cNvSpPr>
          <p:nvPr/>
        </p:nvSpPr>
        <p:spPr>
          <a:xfrm>
            <a:off x="666792" y="5523900"/>
            <a:ext cx="10837145" cy="322002"/>
          </a:xfrm>
          <a:prstGeom prst="rect">
            <a:avLst/>
          </a:prstGeom>
          <a:noFill/>
          <a:ln w="9525">
            <a:noFill/>
            <a:miter lim="800000"/>
            <a:headEnd type="none" w="sm" len="sm"/>
            <a:tailEnd type="none" w="sm" len="sm"/>
          </a:ln>
        </p:spPr>
        <p:txBody>
          <a:bodyPr vert="horz" wrap="square" lIns="0" tIns="36000" rIns="0" bIns="36000" rtlCol="0" anchor="b">
            <a:spAutoFit/>
          </a:bodyPr>
          <a:lstStyle>
            <a:lvl1pPr marL="0" indent="0" algn="l" defTabSz="914423" rtl="0" eaLnBrk="1" latinLnBrk="0" hangingPunct="1">
              <a:lnSpc>
                <a:spcPct val="90000"/>
              </a:lnSpc>
              <a:spcBef>
                <a:spcPts val="300"/>
              </a:spcBef>
              <a:spcAft>
                <a:spcPts val="601"/>
              </a:spcAft>
              <a:buFont typeface="Arial" pitchFamily="34" charset="0"/>
              <a:buNone/>
              <a:defRPr lang="en-US" sz="900" kern="1200" smtClean="0">
                <a:solidFill>
                  <a:srgbClr val="5E6161"/>
                </a:solidFill>
                <a:latin typeface="Calibri" panose="020F0502020204030204" pitchFamily="34" charset="0"/>
                <a:ea typeface="+mn-ea"/>
                <a:cs typeface="Calibri" panose="020F0502020204030204" pitchFamily="34" charset="0"/>
              </a:defRPr>
            </a:lvl1pPr>
            <a:lvl2pPr marL="228606" indent="0" algn="l" defTabSz="914423" rtl="0" eaLnBrk="1" latinLnBrk="0" hangingPunct="1">
              <a:lnSpc>
                <a:spcPct val="90000"/>
              </a:lnSpc>
              <a:spcBef>
                <a:spcPts val="300"/>
              </a:spcBef>
              <a:spcAft>
                <a:spcPts val="601"/>
              </a:spcAft>
              <a:buFont typeface="Arial" pitchFamily="34" charset="0"/>
              <a:buNone/>
              <a:defRPr lang="en-US" sz="1801" kern="1200" smtClean="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lang="en-US" sz="1801" kern="1200" smtClean="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lang="en-US" sz="1600" kern="1200" smtClean="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lang="en-AU"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b="1" dirty="0">
                <a:latin typeface="Fira Sans" panose="020B0503050000020004" pitchFamily="34" charset="0"/>
                <a:ea typeface="Fira Sans" panose="020B0503050000020004" pitchFamily="34" charset="0"/>
              </a:rPr>
              <a:t>Note: </a:t>
            </a:r>
            <a:r>
              <a:rPr lang="en-US" dirty="0" err="1">
                <a:latin typeface="Fira Sans" panose="020B0503050000020004" pitchFamily="34" charset="0"/>
                <a:ea typeface="Fira Sans" panose="020B0503050000020004" pitchFamily="34" charset="0"/>
              </a:rPr>
              <a:t>IronOx</a:t>
            </a:r>
            <a:r>
              <a:rPr lang="en-US" dirty="0">
                <a:latin typeface="Fira Sans" panose="020B0503050000020004" pitchFamily="34" charset="0"/>
                <a:ea typeface="Fira Sans" panose="020B0503050000020004" pitchFamily="34" charset="0"/>
              </a:rPr>
              <a:t> does not meet the minimum requirements for a metal roof covering per the IBC® and IRC®. </a:t>
            </a:r>
            <a:br>
              <a:rPr lang="en-US" dirty="0">
                <a:latin typeface="Fira Sans" panose="020B0503050000020004" pitchFamily="34" charset="0"/>
                <a:ea typeface="Fira Sans" panose="020B0503050000020004" pitchFamily="34" charset="0"/>
              </a:rPr>
            </a:br>
            <a:r>
              <a:rPr lang="en-US" dirty="0">
                <a:latin typeface="Fira Sans" panose="020B0503050000020004" pitchFamily="34" charset="0"/>
                <a:ea typeface="Fira Sans" panose="020B0503050000020004" pitchFamily="34" charset="0"/>
              </a:rPr>
              <a:t>Check the building code requirements for your project before ordering or installing.</a:t>
            </a:r>
            <a:endParaRPr lang="en-GB" dirty="0">
              <a:latin typeface="Fira Sans" panose="020B0503050000020004" pitchFamily="34" charset="0"/>
              <a:ea typeface="Fira Sans" panose="020B0503050000020004" pitchFamily="34" charset="0"/>
            </a:endParaRPr>
          </a:p>
        </p:txBody>
      </p:sp>
      <p:pic>
        <p:nvPicPr>
          <p:cNvPr id="7" name="Picture 6" descr="A picture containing tile, building material&#10;&#10;Description automatically generated">
            <a:extLst>
              <a:ext uri="{FF2B5EF4-FFF2-40B4-BE49-F238E27FC236}">
                <a16:creationId xmlns:a16="http://schemas.microsoft.com/office/drawing/2014/main" id="{4A711B8B-783A-4DEC-8790-B7E5E1EA311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0700" y="1318604"/>
            <a:ext cx="3794358" cy="1679321"/>
          </a:xfrm>
          <a:prstGeom prst="rect">
            <a:avLst/>
          </a:prstGeom>
        </p:spPr>
      </p:pic>
    </p:spTree>
    <p:extLst>
      <p:ext uri="{BB962C8B-B14F-4D97-AF65-F5344CB8AC3E}">
        <p14:creationId xmlns:p14="http://schemas.microsoft.com/office/powerpoint/2010/main" val="220283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630521-07FC-4D3B-8FFA-12C6D8FBD7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6D630521-07FC-4D3B-8FFA-12C6D8FBD7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2C4DFD-C6C0-460F-A32F-AA6D64CD87BC}"/>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4" name="Title 3">
            <a:extLst>
              <a:ext uri="{FF2B5EF4-FFF2-40B4-BE49-F238E27FC236}">
                <a16:creationId xmlns:a16="http://schemas.microsoft.com/office/drawing/2014/main" id="{C28BEF1E-3269-4269-861B-C018F5285DF7}"/>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PBR Panel</a:t>
            </a:r>
            <a:endParaRPr lang="en-GB" dirty="0">
              <a:latin typeface="Fira Sans" panose="020B0503050000020004" pitchFamily="34" charset="0"/>
              <a:ea typeface="Fira Sans" panose="020B0503050000020004" pitchFamily="34" charset="0"/>
            </a:endParaRPr>
          </a:p>
        </p:txBody>
      </p:sp>
      <p:sp>
        <p:nvSpPr>
          <p:cNvPr id="24" name="TextBox 23">
            <a:extLst>
              <a:ext uri="{FF2B5EF4-FFF2-40B4-BE49-F238E27FC236}">
                <a16:creationId xmlns:a16="http://schemas.microsoft.com/office/drawing/2014/main" id="{560A1918-BA59-472D-A63C-DB1CB2696110}"/>
              </a:ext>
            </a:extLst>
          </p:cNvPr>
          <p:cNvSpPr txBox="1"/>
          <p:nvPr/>
        </p:nvSpPr>
        <p:spPr>
          <a:xfrm>
            <a:off x="262801" y="3829872"/>
            <a:ext cx="5957024" cy="1384995"/>
          </a:xfrm>
          <a:prstGeom prst="rect">
            <a:avLst/>
          </a:prstGeom>
          <a:noFill/>
        </p:spPr>
        <p:txBody>
          <a:bodyPr wrap="square" rtlCol="0">
            <a:spAutoFit/>
          </a:bodyPr>
          <a:lstStyle/>
          <a:p>
            <a:r>
              <a:rPr lang="en-US" sz="1600" dirty="0">
                <a:latin typeface="Fira Sans" panose="020B0503050000020004" pitchFamily="34" charset="0"/>
                <a:ea typeface="Fira Sans" panose="020B0503050000020004" pitchFamily="34" charset="0"/>
              </a:rPr>
              <a:t>PBR Panel offers a unique, yet flexible design when combined with other building materials and is perfect for use in buildings for livestock and animal confinement.</a:t>
            </a:r>
            <a:br>
              <a:rPr lang="en-US" dirty="0">
                <a:latin typeface="Fira Sans" panose="020B0503050000020004" pitchFamily="34" charset="0"/>
                <a:ea typeface="Fira Sans" panose="020B0503050000020004" pitchFamily="34" charset="0"/>
              </a:rPr>
            </a:br>
            <a:endParaRPr lang="en-US" dirty="0">
              <a:latin typeface="Fira Sans" panose="020B0503050000020004" pitchFamily="34" charset="0"/>
              <a:ea typeface="Fira Sans" panose="020B0503050000020004" pitchFamily="34" charset="0"/>
            </a:endParaRPr>
          </a:p>
          <a:p>
            <a:r>
              <a:rPr lang="en-US" sz="1600" dirty="0">
                <a:latin typeface="Fira Sans" panose="020B0503050000020004" pitchFamily="34" charset="0"/>
                <a:ea typeface="Fira Sans" panose="020B0503050000020004" pitchFamily="34" charset="0"/>
                <a:cs typeface="Calibri" panose="020F0502020204030204" pitchFamily="34" charset="0"/>
              </a:rPr>
              <a:t>Available in 26, 24 &amp; 22ga colors and paint systems.</a:t>
            </a:r>
          </a:p>
        </p:txBody>
      </p:sp>
      <p:grpSp>
        <p:nvGrpSpPr>
          <p:cNvPr id="29" name="Group 28">
            <a:extLst>
              <a:ext uri="{FF2B5EF4-FFF2-40B4-BE49-F238E27FC236}">
                <a16:creationId xmlns:a16="http://schemas.microsoft.com/office/drawing/2014/main" id="{80A51819-693E-40F7-921D-CE58E8A02D9A}"/>
              </a:ext>
            </a:extLst>
          </p:cNvPr>
          <p:cNvGrpSpPr/>
          <p:nvPr/>
        </p:nvGrpSpPr>
        <p:grpSpPr>
          <a:xfrm>
            <a:off x="3334834" y="5797418"/>
            <a:ext cx="5522332" cy="636480"/>
            <a:chOff x="0" y="87"/>
            <a:chExt cx="5572125" cy="636480"/>
          </a:xfrm>
        </p:grpSpPr>
        <p:sp>
          <p:nvSpPr>
            <p:cNvPr id="30" name="Rectangle: Rounded Corners 29">
              <a:extLst>
                <a:ext uri="{FF2B5EF4-FFF2-40B4-BE49-F238E27FC236}">
                  <a16:creationId xmlns:a16="http://schemas.microsoft.com/office/drawing/2014/main" id="{4E4843DB-9C1E-42D0-81C4-CD9D38F7CC31}"/>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ectangle: Rounded Corners 4">
              <a:extLst>
                <a:ext uri="{FF2B5EF4-FFF2-40B4-BE49-F238E27FC236}">
                  <a16:creationId xmlns:a16="http://schemas.microsoft.com/office/drawing/2014/main" id="{6BF553DA-5C6E-4E55-85E9-385AAA4D6790}"/>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6"/>
                </a:rPr>
                <a:t>Click here to see more PBR Panel details</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15" name="Picture 14">
            <a:extLst>
              <a:ext uri="{FF2B5EF4-FFF2-40B4-BE49-F238E27FC236}">
                <a16:creationId xmlns:a16="http://schemas.microsoft.com/office/drawing/2014/main" id="{2846F914-5AF7-437F-BEAA-5D226B69817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9906" y="1499039"/>
            <a:ext cx="4593355" cy="920210"/>
          </a:xfrm>
          <a:prstGeom prst="rect">
            <a:avLst/>
          </a:prstGeom>
        </p:spPr>
      </p:pic>
      <p:pic>
        <p:nvPicPr>
          <p:cNvPr id="35" name="Picture 34">
            <a:extLst>
              <a:ext uri="{FF2B5EF4-FFF2-40B4-BE49-F238E27FC236}">
                <a16:creationId xmlns:a16="http://schemas.microsoft.com/office/drawing/2014/main" id="{F7A932E8-CFBB-4A7B-B125-29BEB73BA8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9906" y="2450319"/>
            <a:ext cx="4476907" cy="976550"/>
          </a:xfrm>
          <a:prstGeom prst="rect">
            <a:avLst/>
          </a:prstGeom>
        </p:spPr>
      </p:pic>
      <p:sp>
        <p:nvSpPr>
          <p:cNvPr id="17" name="Rectangle 16">
            <a:extLst>
              <a:ext uri="{FF2B5EF4-FFF2-40B4-BE49-F238E27FC236}">
                <a16:creationId xmlns:a16="http://schemas.microsoft.com/office/drawing/2014/main" id="{12E850FC-B94B-4BA8-B234-AAF63519DCDD}"/>
              </a:ext>
            </a:extLst>
          </p:cNvPr>
          <p:cNvSpPr/>
          <p:nvPr/>
        </p:nvSpPr>
        <p:spPr>
          <a:xfrm>
            <a:off x="5054356" y="2392466"/>
            <a:ext cx="2610499" cy="830997"/>
          </a:xfrm>
          <a:prstGeom prst="rect">
            <a:avLst/>
          </a:prstGeom>
        </p:spPr>
        <p:txBody>
          <a:bodyPr wrap="square">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Ideal for pre-engineered metal, post-frame, and agricultural buildings. </a:t>
            </a:r>
          </a:p>
        </p:txBody>
      </p:sp>
      <p:pic>
        <p:nvPicPr>
          <p:cNvPr id="38" name="Picture 37">
            <a:extLst>
              <a:ext uri="{FF2B5EF4-FFF2-40B4-BE49-F238E27FC236}">
                <a16:creationId xmlns:a16="http://schemas.microsoft.com/office/drawing/2014/main" id="{778A5C04-AF6F-43C7-BDD8-7B511121B65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548407" y="1389990"/>
            <a:ext cx="4104526" cy="2263244"/>
          </a:xfrm>
          <a:prstGeom prst="rect">
            <a:avLst/>
          </a:prstGeom>
          <a:ln>
            <a:noFill/>
          </a:ln>
          <a:effectLst>
            <a:softEdge rad="112500"/>
          </a:effectLst>
        </p:spPr>
      </p:pic>
      <p:pic>
        <p:nvPicPr>
          <p:cNvPr id="40" name="Picture 39">
            <a:extLst>
              <a:ext uri="{FF2B5EF4-FFF2-40B4-BE49-F238E27FC236}">
                <a16:creationId xmlns:a16="http://schemas.microsoft.com/office/drawing/2014/main" id="{1A9A5528-E77B-4B3D-9932-FEF74BEFED9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548407" y="3513276"/>
            <a:ext cx="4189106" cy="2315211"/>
          </a:xfrm>
          <a:prstGeom prst="rect">
            <a:avLst/>
          </a:prstGeom>
          <a:ln>
            <a:noFill/>
          </a:ln>
          <a:effectLst>
            <a:softEdge rad="112500"/>
          </a:effectLst>
        </p:spPr>
      </p:pic>
    </p:spTree>
    <p:extLst>
      <p:ext uri="{BB962C8B-B14F-4D97-AF65-F5344CB8AC3E}">
        <p14:creationId xmlns:p14="http://schemas.microsoft.com/office/powerpoint/2010/main" val="2230342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630521-07FC-4D3B-8FFA-12C6D8FBD7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6D630521-07FC-4D3B-8FFA-12C6D8FBD7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2C4DFD-C6C0-460F-A32F-AA6D64CD87BC}"/>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4" name="Title 3">
            <a:extLst>
              <a:ext uri="{FF2B5EF4-FFF2-40B4-BE49-F238E27FC236}">
                <a16:creationId xmlns:a16="http://schemas.microsoft.com/office/drawing/2014/main" id="{C28BEF1E-3269-4269-861B-C018F5285DF7}"/>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Strata Rib® &amp; Nor-Clad®</a:t>
            </a:r>
            <a:endParaRPr lang="en-GB" dirty="0">
              <a:latin typeface="Fira Sans" panose="020B0503050000020004" pitchFamily="34" charset="0"/>
              <a:ea typeface="Fira Sans" panose="020B0503050000020004" pitchFamily="34" charset="0"/>
            </a:endParaRPr>
          </a:p>
        </p:txBody>
      </p:sp>
      <p:sp>
        <p:nvSpPr>
          <p:cNvPr id="14" name="TextBox 13">
            <a:extLst>
              <a:ext uri="{FF2B5EF4-FFF2-40B4-BE49-F238E27FC236}">
                <a16:creationId xmlns:a16="http://schemas.microsoft.com/office/drawing/2014/main" id="{FCC08EA7-7387-40F8-B766-BDE7D33C7A71}"/>
              </a:ext>
            </a:extLst>
          </p:cNvPr>
          <p:cNvSpPr txBox="1"/>
          <p:nvPr/>
        </p:nvSpPr>
        <p:spPr>
          <a:xfrm>
            <a:off x="3975153" y="3121294"/>
            <a:ext cx="4149872" cy="646331"/>
          </a:xfrm>
          <a:prstGeom prst="rect">
            <a:avLst/>
          </a:prstGeom>
          <a:noFill/>
        </p:spPr>
        <p:txBody>
          <a:bodyPr wrap="square" rtlCol="0">
            <a:spAutoFit/>
          </a:bodyPr>
          <a:lstStyle/>
          <a:p>
            <a:pPr algn="ctr"/>
            <a:r>
              <a:rPr lang="en-GB" b="1" dirty="0">
                <a:latin typeface="Fira Sans" panose="020B0503050000020004" pitchFamily="34" charset="0"/>
                <a:ea typeface="Fira Sans" panose="020B0503050000020004" pitchFamily="34" charset="0"/>
                <a:cs typeface="Calibri" panose="020F0502020204030204" pitchFamily="34" charset="0"/>
              </a:rPr>
              <a:t>Both are 36” exposed fastener panels available in 29 and 26ga colors.</a:t>
            </a:r>
          </a:p>
        </p:txBody>
      </p:sp>
      <p:sp>
        <p:nvSpPr>
          <p:cNvPr id="7" name="Rectangle 6">
            <a:extLst>
              <a:ext uri="{FF2B5EF4-FFF2-40B4-BE49-F238E27FC236}">
                <a16:creationId xmlns:a16="http://schemas.microsoft.com/office/drawing/2014/main" id="{19FB0654-CC39-45F3-A344-AC55C291C5DE}"/>
              </a:ext>
            </a:extLst>
          </p:cNvPr>
          <p:cNvSpPr/>
          <p:nvPr/>
        </p:nvSpPr>
        <p:spPr>
          <a:xfrm>
            <a:off x="1328995" y="1127997"/>
            <a:ext cx="1386918" cy="369332"/>
          </a:xfrm>
          <a:prstGeom prst="rect">
            <a:avLst/>
          </a:prstGeom>
        </p:spPr>
        <p:txBody>
          <a:bodyPr wrap="none">
            <a:spAutoFit/>
          </a:bodyPr>
          <a:lstStyle/>
          <a:p>
            <a:r>
              <a:rPr lang="en-GB" b="1" dirty="0">
                <a:latin typeface="Fira Sans" panose="020B0503050000020004" pitchFamily="34" charset="0"/>
                <a:ea typeface="Fira Sans" panose="020B0503050000020004" pitchFamily="34" charset="0"/>
                <a:cs typeface="Calibri" panose="020F0502020204030204" pitchFamily="34" charset="0"/>
              </a:rPr>
              <a:t>Strata Rib®</a:t>
            </a:r>
            <a:endParaRPr lang="en-US" dirty="0">
              <a:latin typeface="Fira Sans" panose="020B0503050000020004" pitchFamily="34" charset="0"/>
              <a:ea typeface="Fira Sans" panose="020B0503050000020004" pitchFamily="34" charset="0"/>
            </a:endParaRPr>
          </a:p>
        </p:txBody>
      </p:sp>
      <p:sp>
        <p:nvSpPr>
          <p:cNvPr id="23" name="Rectangle 22">
            <a:extLst>
              <a:ext uri="{FF2B5EF4-FFF2-40B4-BE49-F238E27FC236}">
                <a16:creationId xmlns:a16="http://schemas.microsoft.com/office/drawing/2014/main" id="{1AAFBD6D-0E75-46D8-9C7A-202526C092AE}"/>
              </a:ext>
            </a:extLst>
          </p:cNvPr>
          <p:cNvSpPr/>
          <p:nvPr/>
        </p:nvSpPr>
        <p:spPr>
          <a:xfrm>
            <a:off x="1507938" y="3647963"/>
            <a:ext cx="1273105" cy="369332"/>
          </a:xfrm>
          <a:prstGeom prst="rect">
            <a:avLst/>
          </a:prstGeom>
        </p:spPr>
        <p:txBody>
          <a:bodyPr wrap="none">
            <a:spAutoFit/>
          </a:bodyPr>
          <a:lstStyle/>
          <a:p>
            <a:r>
              <a:rPr lang="en-GB" b="1" dirty="0">
                <a:latin typeface="Fira Sans" panose="020B0503050000020004" pitchFamily="34" charset="0"/>
                <a:ea typeface="Fira Sans" panose="020B0503050000020004" pitchFamily="34" charset="0"/>
                <a:cs typeface="Calibri" panose="020F0502020204030204" pitchFamily="34" charset="0"/>
              </a:rPr>
              <a:t>Nor-Clad®</a:t>
            </a:r>
            <a:endParaRPr lang="en-US" dirty="0">
              <a:latin typeface="Fira Sans" panose="020B0503050000020004" pitchFamily="34" charset="0"/>
              <a:ea typeface="Fira Sans" panose="020B0503050000020004" pitchFamily="34" charset="0"/>
            </a:endParaRPr>
          </a:p>
        </p:txBody>
      </p:sp>
      <p:grpSp>
        <p:nvGrpSpPr>
          <p:cNvPr id="26" name="Group 25">
            <a:extLst>
              <a:ext uri="{FF2B5EF4-FFF2-40B4-BE49-F238E27FC236}">
                <a16:creationId xmlns:a16="http://schemas.microsoft.com/office/drawing/2014/main" id="{D30C4381-3743-45DD-BDFD-14F24E53BC85}"/>
              </a:ext>
            </a:extLst>
          </p:cNvPr>
          <p:cNvGrpSpPr/>
          <p:nvPr/>
        </p:nvGrpSpPr>
        <p:grpSpPr>
          <a:xfrm>
            <a:off x="6332401" y="5922199"/>
            <a:ext cx="4040189" cy="636480"/>
            <a:chOff x="0" y="87"/>
            <a:chExt cx="5572125" cy="636480"/>
          </a:xfrm>
        </p:grpSpPr>
        <p:sp>
          <p:nvSpPr>
            <p:cNvPr id="27" name="Rectangle: Rounded Corners 26">
              <a:extLst>
                <a:ext uri="{FF2B5EF4-FFF2-40B4-BE49-F238E27FC236}">
                  <a16:creationId xmlns:a16="http://schemas.microsoft.com/office/drawing/2014/main" id="{68479075-FBB9-494D-89A8-8201F1D12978}"/>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A02BAE5B-FC49-449A-B512-B9450BF91DA6}"/>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6"/>
                </a:rPr>
                <a:t>Click here to see more </a:t>
              </a:r>
              <a:r>
                <a:rPr lang="en-GB" sz="1600" b="1" dirty="0">
                  <a:solidFill>
                    <a:schemeClr val="bg1"/>
                  </a:solidFill>
                  <a:latin typeface="Fira Sans" panose="020B0503050000020004" pitchFamily="34" charset="0"/>
                  <a:ea typeface="Fira Sans" panose="020B0503050000020004" pitchFamily="34" charset="0"/>
                  <a:hlinkClick r:id="rId6"/>
                </a:rPr>
                <a:t>Nor-Clad </a:t>
              </a:r>
              <a:r>
                <a:rPr lang="en-GB" sz="1600" b="1" kern="1200" dirty="0">
                  <a:solidFill>
                    <a:schemeClr val="bg1"/>
                  </a:solidFill>
                  <a:latin typeface="Fira Sans" panose="020B0503050000020004" pitchFamily="34" charset="0"/>
                  <a:ea typeface="Fira Sans" panose="020B0503050000020004" pitchFamily="34" charset="0"/>
                  <a:hlinkClick r:id="rId6"/>
                </a:rPr>
                <a:t>details</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9" name="Picture 8">
            <a:extLst>
              <a:ext uri="{FF2B5EF4-FFF2-40B4-BE49-F238E27FC236}">
                <a16:creationId xmlns:a16="http://schemas.microsoft.com/office/drawing/2014/main" id="{A178F640-F936-41EE-9733-DF932E7D91A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43841" y="1494981"/>
            <a:ext cx="3673061" cy="1166644"/>
          </a:xfrm>
          <a:prstGeom prst="rect">
            <a:avLst/>
          </a:prstGeom>
        </p:spPr>
      </p:pic>
      <p:pic>
        <p:nvPicPr>
          <p:cNvPr id="36" name="Content Placeholder 7">
            <a:extLst>
              <a:ext uri="{FF2B5EF4-FFF2-40B4-BE49-F238E27FC236}">
                <a16:creationId xmlns:a16="http://schemas.microsoft.com/office/drawing/2014/main" id="{54552FEC-164E-407C-A9FB-05FA601D460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0828" y="2516587"/>
            <a:ext cx="3839086" cy="874276"/>
          </a:xfrm>
          <a:prstGeom prst="rect">
            <a:avLst/>
          </a:prstGeom>
        </p:spPr>
      </p:pic>
      <p:pic>
        <p:nvPicPr>
          <p:cNvPr id="37" name="Content Placeholder 7">
            <a:extLst>
              <a:ext uri="{FF2B5EF4-FFF2-40B4-BE49-F238E27FC236}">
                <a16:creationId xmlns:a16="http://schemas.microsoft.com/office/drawing/2014/main" id="{BF968ED3-B26E-42CB-A0D5-DC3FBC53009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0275" y="4021386"/>
            <a:ext cx="4064949" cy="1793620"/>
          </a:xfrm>
          <a:prstGeom prst="rect">
            <a:avLst/>
          </a:prstGeom>
        </p:spPr>
      </p:pic>
      <p:sp>
        <p:nvSpPr>
          <p:cNvPr id="2" name="Rectangle 1">
            <a:extLst>
              <a:ext uri="{FF2B5EF4-FFF2-40B4-BE49-F238E27FC236}">
                <a16:creationId xmlns:a16="http://schemas.microsoft.com/office/drawing/2014/main" id="{1E23656B-6770-474F-945F-54E6CB2C268F}"/>
              </a:ext>
            </a:extLst>
          </p:cNvPr>
          <p:cNvSpPr/>
          <p:nvPr/>
        </p:nvSpPr>
        <p:spPr>
          <a:xfrm>
            <a:off x="4125225" y="1647409"/>
            <a:ext cx="3941549" cy="830997"/>
          </a:xfrm>
          <a:prstGeom prst="rect">
            <a:avLst/>
          </a:prstGeom>
        </p:spPr>
        <p:txBody>
          <a:bodyPr wrap="square">
            <a:spAutoFit/>
          </a:bodyPr>
          <a:lstStyle/>
          <a:p>
            <a:pPr algn="ctr"/>
            <a:r>
              <a:rPr lang="en-US" sz="1600" dirty="0">
                <a:latin typeface="Fira Sans" panose="020B0503050000020004" pitchFamily="34" charset="0"/>
                <a:ea typeface="Fira Sans" panose="020B0503050000020004" pitchFamily="34" charset="0"/>
              </a:rPr>
              <a:t>Strata Rib features a ¾” reinforced major rib which provides added strength and durability.</a:t>
            </a:r>
            <a:endParaRPr lang="en-GB" sz="1600" dirty="0">
              <a:latin typeface="Fira Sans" panose="020B0503050000020004" pitchFamily="34" charset="0"/>
              <a:ea typeface="Fira Sans" panose="020B05030500000200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7629A93A-91DB-4006-8458-D5C499F9A8B5}"/>
              </a:ext>
            </a:extLst>
          </p:cNvPr>
          <p:cNvSpPr/>
          <p:nvPr/>
        </p:nvSpPr>
        <p:spPr>
          <a:xfrm>
            <a:off x="4247735" y="4528971"/>
            <a:ext cx="3754779" cy="830997"/>
          </a:xfrm>
          <a:prstGeom prst="rect">
            <a:avLst/>
          </a:prstGeom>
        </p:spPr>
        <p:txBody>
          <a:bodyPr wrap="square">
            <a:spAutoFit/>
          </a:bodyPr>
          <a:lstStyle/>
          <a:p>
            <a:pPr algn="ctr"/>
            <a:r>
              <a:rPr lang="en-US" sz="1600" dirty="0">
                <a:latin typeface="Fira Sans" panose="020B0503050000020004" pitchFamily="34" charset="0"/>
                <a:ea typeface="Fira Sans" panose="020B0503050000020004" pitchFamily="34" charset="0"/>
              </a:rPr>
              <a:t>Nor-Clad is an industry-standard panel that can help save time and money with its ease of installation.</a:t>
            </a:r>
            <a:endParaRPr lang="en-GB" sz="1600" dirty="0">
              <a:latin typeface="Fira Sans" panose="020B0503050000020004" pitchFamily="34" charset="0"/>
              <a:ea typeface="Fira Sans" panose="020B05030500000200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C698C0EF-AD28-4A7C-9C1A-1CEA0AF04074}"/>
              </a:ext>
            </a:extLst>
          </p:cNvPr>
          <p:cNvGrpSpPr/>
          <p:nvPr/>
        </p:nvGrpSpPr>
        <p:grpSpPr>
          <a:xfrm>
            <a:off x="1077281" y="5922199"/>
            <a:ext cx="4040189" cy="636480"/>
            <a:chOff x="0" y="87"/>
            <a:chExt cx="5572125" cy="636480"/>
          </a:xfrm>
        </p:grpSpPr>
        <p:sp>
          <p:nvSpPr>
            <p:cNvPr id="40" name="Rectangle: Rounded Corners 39">
              <a:extLst>
                <a:ext uri="{FF2B5EF4-FFF2-40B4-BE49-F238E27FC236}">
                  <a16:creationId xmlns:a16="http://schemas.microsoft.com/office/drawing/2014/main" id="{EC57973C-070A-40A9-89A7-AB839E7F2AE2}"/>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ectangle: Rounded Corners 4">
              <a:extLst>
                <a:ext uri="{FF2B5EF4-FFF2-40B4-BE49-F238E27FC236}">
                  <a16:creationId xmlns:a16="http://schemas.microsoft.com/office/drawing/2014/main" id="{4922F299-D91D-4EC0-AF30-CAC5EF7CABBA}"/>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10"/>
                </a:rPr>
                <a:t>Click here to see more Strata Rib details</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42" name="Content Placeholder 25">
            <a:extLst>
              <a:ext uri="{FF2B5EF4-FFF2-40B4-BE49-F238E27FC236}">
                <a16:creationId xmlns:a16="http://schemas.microsoft.com/office/drawing/2014/main" id="{25328990-76F3-4E53-8703-3E712A5F795E}"/>
              </a:ext>
            </a:extLst>
          </p:cNvPr>
          <p:cNvPicPr>
            <a:picLocks/>
          </p:cNvPicPr>
          <p:nvPr/>
        </p:nvPicPr>
        <p:blipFill>
          <a:blip r:embed="rId11"/>
          <a:stretch>
            <a:fillRect/>
          </a:stretch>
        </p:blipFill>
        <p:spPr>
          <a:xfrm>
            <a:off x="8125025" y="3394057"/>
            <a:ext cx="3562744" cy="2528142"/>
          </a:xfrm>
          <a:prstGeom prst="rect">
            <a:avLst/>
          </a:prstGeom>
          <a:ln>
            <a:noFill/>
          </a:ln>
          <a:effectLst>
            <a:softEdge rad="112500"/>
          </a:effectLst>
        </p:spPr>
      </p:pic>
      <p:pic>
        <p:nvPicPr>
          <p:cNvPr id="43" name="Picture 42">
            <a:extLst>
              <a:ext uri="{FF2B5EF4-FFF2-40B4-BE49-F238E27FC236}">
                <a16:creationId xmlns:a16="http://schemas.microsoft.com/office/drawing/2014/main" id="{57A77B7A-BE26-4385-8A27-8564F6E70332}"/>
              </a:ext>
            </a:extLst>
          </p:cNvPr>
          <p:cNvPicPr/>
          <p:nvPr/>
        </p:nvPicPr>
        <p:blipFill>
          <a:blip r:embed="rId12"/>
          <a:stretch>
            <a:fillRect/>
          </a:stretch>
        </p:blipFill>
        <p:spPr>
          <a:xfrm>
            <a:off x="8125025" y="1012302"/>
            <a:ext cx="3562744" cy="2381755"/>
          </a:xfrm>
          <a:prstGeom prst="rect">
            <a:avLst/>
          </a:prstGeom>
          <a:ln>
            <a:noFill/>
          </a:ln>
          <a:effectLst>
            <a:softEdge rad="112500"/>
          </a:effectLst>
        </p:spPr>
      </p:pic>
    </p:spTree>
    <p:extLst>
      <p:ext uri="{BB962C8B-B14F-4D97-AF65-F5344CB8AC3E}">
        <p14:creationId xmlns:p14="http://schemas.microsoft.com/office/powerpoint/2010/main" val="1832169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630521-07FC-4D3B-8FFA-12C6D8FBD7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6D630521-07FC-4D3B-8FFA-12C6D8FBD7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2C4DFD-C6C0-460F-A32F-AA6D64CD87BC}"/>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4" name="Title 3">
            <a:extLst>
              <a:ext uri="{FF2B5EF4-FFF2-40B4-BE49-F238E27FC236}">
                <a16:creationId xmlns:a16="http://schemas.microsoft.com/office/drawing/2014/main" id="{C28BEF1E-3269-4269-861B-C018F5285DF7}"/>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DELTA RIB™ &amp; DELTA RIB™ III</a:t>
            </a:r>
            <a:endParaRPr lang="en-GB" dirty="0">
              <a:latin typeface="Fira Sans" panose="020B0503050000020004" pitchFamily="34" charset="0"/>
              <a:ea typeface="Fira Sans" panose="020B0503050000020004" pitchFamily="34" charset="0"/>
            </a:endParaRPr>
          </a:p>
        </p:txBody>
      </p:sp>
      <p:sp>
        <p:nvSpPr>
          <p:cNvPr id="14" name="TextBox 13">
            <a:extLst>
              <a:ext uri="{FF2B5EF4-FFF2-40B4-BE49-F238E27FC236}">
                <a16:creationId xmlns:a16="http://schemas.microsoft.com/office/drawing/2014/main" id="{FCC08EA7-7387-40F8-B766-BDE7D33C7A71}"/>
              </a:ext>
            </a:extLst>
          </p:cNvPr>
          <p:cNvSpPr txBox="1"/>
          <p:nvPr/>
        </p:nvSpPr>
        <p:spPr>
          <a:xfrm>
            <a:off x="4450713" y="1680466"/>
            <a:ext cx="3450055" cy="3724096"/>
          </a:xfrm>
          <a:prstGeom prst="rect">
            <a:avLst/>
          </a:prstGeom>
          <a:noFill/>
        </p:spPr>
        <p:txBody>
          <a:bodyPr wrap="square" rtlCol="0">
            <a:spAutoFit/>
          </a:bodyPr>
          <a:lstStyle/>
          <a:p>
            <a:pPr algn="ctr"/>
            <a:r>
              <a:rPr lang="en-US" sz="1600" dirty="0">
                <a:latin typeface="Fira Sans" panose="020B0503050000020004" pitchFamily="34" charset="0"/>
                <a:ea typeface="Fira Sans" panose="020B0503050000020004" pitchFamily="34" charset="0"/>
              </a:rPr>
              <a:t>Delta Rib and Delta Rib III are exposed fastener panels ideal for residential and light-commercial roofing or siding projects.</a:t>
            </a:r>
            <a:br>
              <a:rPr lang="en-US" dirty="0"/>
            </a:br>
            <a:br>
              <a:rPr lang="en-US" dirty="0"/>
            </a:br>
            <a:endParaRPr lang="en-US" dirty="0"/>
          </a:p>
          <a:p>
            <a:endParaRPr lang="en-US" b="1" dirty="0">
              <a:latin typeface="Calibri" panose="020F0502020204030204" pitchFamily="34" charset="0"/>
              <a:cs typeface="Calibri" panose="020F0502020204030204" pitchFamily="34" charset="0"/>
            </a:endParaRPr>
          </a:p>
          <a:p>
            <a:pPr algn="ctr"/>
            <a:r>
              <a:rPr lang="en-US" sz="1600" b="1" dirty="0">
                <a:latin typeface="Fira Sans" panose="020B0503050000020004" pitchFamily="34" charset="0"/>
                <a:ea typeface="Fira Sans" panose="020B0503050000020004" pitchFamily="34" charset="0"/>
                <a:cs typeface="Calibri" panose="020F0502020204030204" pitchFamily="34" charset="0"/>
              </a:rPr>
              <a:t>Both are available in a variety of 29 and 26ga colors. </a:t>
            </a:r>
          </a:p>
          <a:p>
            <a:br>
              <a:rPr lang="en-US" b="1" dirty="0">
                <a:latin typeface="Calibri" panose="020F0502020204030204" pitchFamily="34" charset="0"/>
                <a:cs typeface="Calibri" panose="020F0502020204030204" pitchFamily="34" charset="0"/>
              </a:rPr>
            </a:br>
            <a:br>
              <a:rPr lang="en-US" b="1" dirty="0">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a:p>
            <a:pPr algn="ctr"/>
            <a:r>
              <a:rPr lang="en-US" sz="1600" b="1" dirty="0">
                <a:latin typeface="Fira Sans" panose="020B0503050000020004" pitchFamily="34" charset="0"/>
                <a:ea typeface="Fira Sans" panose="020B0503050000020004" pitchFamily="34" charset="0"/>
                <a:cs typeface="Calibri" panose="020F0502020204030204" pitchFamily="34" charset="0"/>
              </a:rPr>
              <a:t>Available in a 24” (Delta Rib) or </a:t>
            </a:r>
            <a:br>
              <a:rPr lang="en-US" sz="1600" b="1" dirty="0">
                <a:latin typeface="Fira Sans" panose="020B0503050000020004" pitchFamily="34" charset="0"/>
                <a:ea typeface="Fira Sans" panose="020B0503050000020004" pitchFamily="34" charset="0"/>
                <a:cs typeface="Calibri" panose="020F0502020204030204" pitchFamily="34" charset="0"/>
              </a:rPr>
            </a:br>
            <a:r>
              <a:rPr lang="en-US" sz="1600" b="1" dirty="0">
                <a:latin typeface="Fira Sans" panose="020B0503050000020004" pitchFamily="34" charset="0"/>
                <a:ea typeface="Fira Sans" panose="020B0503050000020004" pitchFamily="34" charset="0"/>
                <a:cs typeface="Calibri" panose="020F0502020204030204" pitchFamily="34" charset="0"/>
              </a:rPr>
              <a:t>36” (Delta Rib III) coverages.</a:t>
            </a:r>
            <a:endParaRPr lang="en-GB" sz="1600" b="1" dirty="0">
              <a:latin typeface="Fira Sans" panose="020B0503050000020004" pitchFamily="34" charset="0"/>
              <a:ea typeface="Fira Sans" panose="020B05030500000200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9FB0654-CC39-45F3-A344-AC55C291C5DE}"/>
              </a:ext>
            </a:extLst>
          </p:cNvPr>
          <p:cNvSpPr/>
          <p:nvPr/>
        </p:nvSpPr>
        <p:spPr>
          <a:xfrm>
            <a:off x="2008700" y="1002037"/>
            <a:ext cx="1223412" cy="338554"/>
          </a:xfrm>
          <a:prstGeom prst="rect">
            <a:avLst/>
          </a:prstGeom>
        </p:spPr>
        <p:txBody>
          <a:bodyPr wrap="none">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Delta Rib™</a:t>
            </a:r>
            <a:endParaRPr lang="en-US" sz="1600" dirty="0">
              <a:latin typeface="Fira Sans" panose="020B0503050000020004" pitchFamily="34" charset="0"/>
              <a:ea typeface="Fira Sans" panose="020B0503050000020004" pitchFamily="34" charset="0"/>
            </a:endParaRPr>
          </a:p>
        </p:txBody>
      </p:sp>
      <p:sp>
        <p:nvSpPr>
          <p:cNvPr id="23" name="Rectangle 22">
            <a:extLst>
              <a:ext uri="{FF2B5EF4-FFF2-40B4-BE49-F238E27FC236}">
                <a16:creationId xmlns:a16="http://schemas.microsoft.com/office/drawing/2014/main" id="{1AAFBD6D-0E75-46D8-9C7A-202526C092AE}"/>
              </a:ext>
            </a:extLst>
          </p:cNvPr>
          <p:cNvSpPr/>
          <p:nvPr/>
        </p:nvSpPr>
        <p:spPr>
          <a:xfrm>
            <a:off x="8818615" y="1003047"/>
            <a:ext cx="1454244" cy="338554"/>
          </a:xfrm>
          <a:prstGeom prst="rect">
            <a:avLst/>
          </a:prstGeom>
        </p:spPr>
        <p:txBody>
          <a:bodyPr wrap="none">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Delta Rib™ III</a:t>
            </a:r>
            <a:endParaRPr lang="en-US" sz="1600" dirty="0">
              <a:latin typeface="Fira Sans" panose="020B0503050000020004" pitchFamily="34" charset="0"/>
              <a:ea typeface="Fira Sans" panose="020B0503050000020004" pitchFamily="34" charset="0"/>
            </a:endParaRPr>
          </a:p>
        </p:txBody>
      </p:sp>
      <p:grpSp>
        <p:nvGrpSpPr>
          <p:cNvPr id="26" name="Group 25">
            <a:extLst>
              <a:ext uri="{FF2B5EF4-FFF2-40B4-BE49-F238E27FC236}">
                <a16:creationId xmlns:a16="http://schemas.microsoft.com/office/drawing/2014/main" id="{D30C4381-3743-45DD-BDFD-14F24E53BC85}"/>
              </a:ext>
            </a:extLst>
          </p:cNvPr>
          <p:cNvGrpSpPr/>
          <p:nvPr/>
        </p:nvGrpSpPr>
        <p:grpSpPr>
          <a:xfrm>
            <a:off x="1024203" y="5914893"/>
            <a:ext cx="4212318" cy="636480"/>
            <a:chOff x="0" y="87"/>
            <a:chExt cx="5572125" cy="636480"/>
          </a:xfrm>
        </p:grpSpPr>
        <p:sp>
          <p:nvSpPr>
            <p:cNvPr id="27" name="Rectangle: Rounded Corners 26">
              <a:extLst>
                <a:ext uri="{FF2B5EF4-FFF2-40B4-BE49-F238E27FC236}">
                  <a16:creationId xmlns:a16="http://schemas.microsoft.com/office/drawing/2014/main" id="{68479075-FBB9-494D-89A8-8201F1D12978}"/>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A02BAE5B-FC49-449A-B512-B9450BF91DA6}"/>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6"/>
                </a:rPr>
                <a:t>Click here to see more  Delta Rib details</a:t>
              </a:r>
              <a:endParaRPr lang="en-US" sz="1600" kern="1200" dirty="0">
                <a:solidFill>
                  <a:schemeClr val="bg1"/>
                </a:solidFill>
                <a:latin typeface="Fira Sans" panose="020B0503050000020004" pitchFamily="34" charset="0"/>
                <a:ea typeface="Fira Sans" panose="020B0503050000020004" pitchFamily="34" charset="0"/>
              </a:endParaRPr>
            </a:p>
          </p:txBody>
        </p:sp>
      </p:grpSp>
      <p:grpSp>
        <p:nvGrpSpPr>
          <p:cNvPr id="32" name="Group 31">
            <a:extLst>
              <a:ext uri="{FF2B5EF4-FFF2-40B4-BE49-F238E27FC236}">
                <a16:creationId xmlns:a16="http://schemas.microsoft.com/office/drawing/2014/main" id="{B011C2DD-6B97-4B04-A8C2-77D5F5BDA6AD}"/>
              </a:ext>
            </a:extLst>
          </p:cNvPr>
          <p:cNvGrpSpPr/>
          <p:nvPr/>
        </p:nvGrpSpPr>
        <p:grpSpPr>
          <a:xfrm>
            <a:off x="7589360" y="5945963"/>
            <a:ext cx="4212318" cy="636480"/>
            <a:chOff x="0" y="87"/>
            <a:chExt cx="5572125" cy="636480"/>
          </a:xfrm>
        </p:grpSpPr>
        <p:sp>
          <p:nvSpPr>
            <p:cNvPr id="33" name="Rectangle: Rounded Corners 32">
              <a:extLst>
                <a:ext uri="{FF2B5EF4-FFF2-40B4-BE49-F238E27FC236}">
                  <a16:creationId xmlns:a16="http://schemas.microsoft.com/office/drawing/2014/main" id="{45627440-342D-4134-B329-9A280662CE66}"/>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FDFAF2F4-05CB-4123-B4D9-F98AEFA8DD4B}"/>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7"/>
                </a:rPr>
                <a:t>Click here to see more Delta Rib III details</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22" name="Picture 21">
            <a:extLst>
              <a:ext uri="{FF2B5EF4-FFF2-40B4-BE49-F238E27FC236}">
                <a16:creationId xmlns:a16="http://schemas.microsoft.com/office/drawing/2014/main" id="{BC52A36A-6630-42DC-A563-2570738B9C3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050843" y="1226298"/>
            <a:ext cx="3312932" cy="1656466"/>
          </a:xfrm>
          <a:prstGeom prst="rect">
            <a:avLst/>
          </a:prstGeom>
        </p:spPr>
      </p:pic>
      <p:pic>
        <p:nvPicPr>
          <p:cNvPr id="24" name="Picture 23">
            <a:extLst>
              <a:ext uri="{FF2B5EF4-FFF2-40B4-BE49-F238E27FC236}">
                <a16:creationId xmlns:a16="http://schemas.microsoft.com/office/drawing/2014/main" id="{B2219BC0-9437-4E0B-957B-E5D0E478B9D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22794" y="2776978"/>
            <a:ext cx="3929974" cy="670149"/>
          </a:xfrm>
          <a:prstGeom prst="rect">
            <a:avLst/>
          </a:prstGeom>
        </p:spPr>
      </p:pic>
      <p:pic>
        <p:nvPicPr>
          <p:cNvPr id="29" name="Picture 28">
            <a:extLst>
              <a:ext uri="{FF2B5EF4-FFF2-40B4-BE49-F238E27FC236}">
                <a16:creationId xmlns:a16="http://schemas.microsoft.com/office/drawing/2014/main" id="{DD74928E-5925-4793-9C9B-7025C55A2AD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22794" y="1258356"/>
            <a:ext cx="3450056" cy="1607462"/>
          </a:xfrm>
          <a:prstGeom prst="rect">
            <a:avLst/>
          </a:prstGeom>
        </p:spPr>
      </p:pic>
      <p:pic>
        <p:nvPicPr>
          <p:cNvPr id="30" name="Picture 29">
            <a:extLst>
              <a:ext uri="{FF2B5EF4-FFF2-40B4-BE49-F238E27FC236}">
                <a16:creationId xmlns:a16="http://schemas.microsoft.com/office/drawing/2014/main" id="{FD74A29E-1C62-4042-91CF-F0944C65A6A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7434" y="2802693"/>
            <a:ext cx="3505304" cy="627591"/>
          </a:xfrm>
          <a:prstGeom prst="rect">
            <a:avLst/>
          </a:prstGeom>
        </p:spPr>
      </p:pic>
      <p:pic>
        <p:nvPicPr>
          <p:cNvPr id="3" name="Picture 2">
            <a:extLst>
              <a:ext uri="{FF2B5EF4-FFF2-40B4-BE49-F238E27FC236}">
                <a16:creationId xmlns:a16="http://schemas.microsoft.com/office/drawing/2014/main" id="{C184ECCF-86DB-481E-B5FF-BFF0E557933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369599" y="3594510"/>
            <a:ext cx="2994176" cy="2218513"/>
          </a:xfrm>
          <a:prstGeom prst="rect">
            <a:avLst/>
          </a:prstGeom>
          <a:ln>
            <a:noFill/>
          </a:ln>
          <a:effectLst>
            <a:softEdge rad="112500"/>
          </a:effectLst>
        </p:spPr>
      </p:pic>
      <p:pic>
        <p:nvPicPr>
          <p:cNvPr id="13" name="Picture 12">
            <a:extLst>
              <a:ext uri="{FF2B5EF4-FFF2-40B4-BE49-F238E27FC236}">
                <a16:creationId xmlns:a16="http://schemas.microsoft.com/office/drawing/2014/main" id="{0C0B5D7A-2DC8-4E51-8B09-B1A8B1014BE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flipH="1">
            <a:off x="7822794" y="3637901"/>
            <a:ext cx="3296610" cy="2218513"/>
          </a:xfrm>
          <a:prstGeom prst="rect">
            <a:avLst/>
          </a:prstGeom>
          <a:ln>
            <a:noFill/>
          </a:ln>
          <a:effectLst>
            <a:softEdge rad="112500"/>
          </a:effectLst>
        </p:spPr>
      </p:pic>
    </p:spTree>
    <p:extLst>
      <p:ext uri="{BB962C8B-B14F-4D97-AF65-F5344CB8AC3E}">
        <p14:creationId xmlns:p14="http://schemas.microsoft.com/office/powerpoint/2010/main" val="386446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6D548C5-415A-4D6D-BB27-254528B15116}"/>
              </a:ext>
            </a:extLst>
          </p:cNvPr>
          <p:cNvSpPr txBox="1">
            <a:spLocks/>
          </p:cNvSpPr>
          <p:nvPr/>
        </p:nvSpPr>
        <p:spPr>
          <a:xfrm>
            <a:off x="219789" y="2941676"/>
            <a:ext cx="6985683" cy="825651"/>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600" b="1" dirty="0">
                <a:solidFill>
                  <a:schemeClr val="bg1"/>
                </a:solidFill>
                <a:latin typeface="Fira Sans" panose="020B0503050000020004" pitchFamily="34" charset="0"/>
                <a:ea typeface="Fira Sans" panose="020B0503050000020004" pitchFamily="34" charset="0"/>
              </a:rPr>
              <a:t>3. TRIMS, FLASHINGS &amp;</a:t>
            </a:r>
          </a:p>
          <a:p>
            <a:pPr marL="0" indent="0">
              <a:buNone/>
            </a:pPr>
            <a:r>
              <a:rPr lang="en-US" sz="2600" b="1" dirty="0">
                <a:solidFill>
                  <a:schemeClr val="bg1"/>
                </a:solidFill>
                <a:latin typeface="Fira Sans" panose="020B0503050000020004" pitchFamily="34" charset="0"/>
                <a:ea typeface="Fira Sans" panose="020B0503050000020004" pitchFamily="34" charset="0"/>
              </a:rPr>
              <a:t>     ACCESSORIES</a:t>
            </a:r>
          </a:p>
        </p:txBody>
      </p:sp>
    </p:spTree>
    <p:extLst>
      <p:ext uri="{BB962C8B-B14F-4D97-AF65-F5344CB8AC3E}">
        <p14:creationId xmlns:p14="http://schemas.microsoft.com/office/powerpoint/2010/main" val="1664956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TRIMS &amp; FLASHINGS </a:t>
            </a:r>
            <a:endParaRPr lang="en-GB" dirty="0">
              <a:latin typeface="Fira Sans" panose="020B0503050000020004" pitchFamily="34" charset="0"/>
              <a:ea typeface="Fira Sans" panose="020B0503050000020004" pitchFamily="34" charset="0"/>
            </a:endParaRPr>
          </a:p>
        </p:txBody>
      </p:sp>
      <p:pic>
        <p:nvPicPr>
          <p:cNvPr id="3" name="Picture 2">
            <a:extLst>
              <a:ext uri="{FF2B5EF4-FFF2-40B4-BE49-F238E27FC236}">
                <a16:creationId xmlns:a16="http://schemas.microsoft.com/office/drawing/2014/main" id="{F1513B91-6806-4AD3-81CC-3A9151C2CA0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1602" b="76903" l="4586" r="98077">
                        <a14:foregroundMark x1="32544" y1="68892" x2="32544" y2="68892"/>
                        <a14:foregroundMark x1="21302" y1="66889" x2="21302" y2="66889"/>
                        <a14:foregroundMark x1="41568" y1="74366" x2="12426" y2="73698"/>
                        <a14:foregroundMark x1="12426" y1="73698" x2="10059" y2="66088"/>
                        <a14:foregroundMark x1="10059" y1="66088" x2="15533" y2="60214"/>
                        <a14:foregroundMark x1="15533" y1="60214" x2="27811" y2="56876"/>
                        <a14:foregroundMark x1="27811" y1="56876" x2="36391" y2="56876"/>
                        <a14:foregroundMark x1="36391" y1="56876" x2="43491" y2="62750"/>
                        <a14:foregroundMark x1="43491" y1="62750" x2="42456" y2="71028"/>
                        <a14:foregroundMark x1="42456" y1="71028" x2="38314" y2="75434"/>
                        <a14:foregroundMark x1="43047" y1="76502" x2="17012" y2="72630"/>
                        <a14:foregroundMark x1="17012" y1="72630" x2="24852" y2="76903"/>
                        <a14:foregroundMark x1="24852" y1="76903" x2="34911" y2="77036"/>
                        <a14:foregroundMark x1="34911" y1="77036" x2="38462" y2="76235"/>
                        <a14:foregroundMark x1="16420" y1="61816" x2="2811" y2="32043"/>
                        <a14:foregroundMark x1="2811" y1="32043" x2="2515" y2="23899"/>
                        <a14:foregroundMark x1="2515" y1="23899" x2="7101" y2="16155"/>
                        <a14:foregroundMark x1="7101" y1="16155" x2="39941" y2="2403"/>
                        <a14:foregroundMark x1="39941" y1="2403" x2="50000" y2="1068"/>
                        <a14:foregroundMark x1="50000" y1="1068" x2="61686" y2="1068"/>
                        <a14:foregroundMark x1="61686" y1="1068" x2="72189" y2="401"/>
                        <a14:foregroundMark x1="72189" y1="401" x2="92012" y2="1469"/>
                        <a14:foregroundMark x1="92012" y1="1469" x2="99260" y2="6542"/>
                        <a14:foregroundMark x1="99260" y1="6542" x2="98077" y2="32176"/>
                        <a14:foregroundMark x1="98077" y1="32176" x2="89349" y2="47263"/>
                        <a14:foregroundMark x1="89349" y1="47263" x2="82396" y2="52870"/>
                        <a14:foregroundMark x1="57667" y1="57186" x2="55621" y2="57543"/>
                        <a14:foregroundMark x1="60196" y1="56745" x2="59741" y2="56824"/>
                        <a14:foregroundMark x1="75106" y1="54142" x2="70294" y2="54982"/>
                        <a14:foregroundMark x1="82396" y1="52870" x2="76862" y2="53836"/>
                        <a14:foregroundMark x1="55621" y1="57543" x2="42160" y2="75434"/>
                        <a14:foregroundMark x1="7692" y1="39386" x2="6213" y2="30574"/>
                        <a14:foregroundMark x1="6213" y1="30574" x2="8580" y2="22296"/>
                        <a14:foregroundMark x1="8580" y1="22296" x2="13905" y2="16021"/>
                        <a14:foregroundMark x1="13905" y1="16021" x2="22337" y2="11482"/>
                        <a14:foregroundMark x1="22337" y1="11482" x2="82544" y2="6676"/>
                        <a14:foregroundMark x1="82544" y1="6676" x2="90385" y2="9613"/>
                        <a14:foregroundMark x1="90385" y1="9613" x2="97633" y2="16021"/>
                        <a14:foregroundMark x1="97633" y1="16021" x2="97633" y2="23899"/>
                        <a14:foregroundMark x1="97633" y1="23899" x2="93935" y2="25634"/>
                        <a14:foregroundMark x1="24556" y1="13618" x2="2663" y2="19226"/>
                        <a14:foregroundMark x1="2663" y1="19226" x2="1627" y2="34446"/>
                        <a14:foregroundMark x1="1627" y1="34446" x2="8432" y2="40454"/>
                        <a14:foregroundMark x1="8432" y1="40454" x2="18491" y2="41389"/>
                        <a14:foregroundMark x1="18491" y1="41389" x2="31509" y2="40053"/>
                        <a14:foregroundMark x1="31509" y1="40053" x2="42160" y2="33912"/>
                        <a14:foregroundMark x1="42160" y1="33912" x2="43935" y2="24967"/>
                        <a14:foregroundMark x1="43935" y1="24967" x2="38018" y2="16956"/>
                        <a14:foregroundMark x1="38018" y1="16956" x2="25444" y2="10547"/>
                        <a14:foregroundMark x1="25444" y1="10547" x2="14053" y2="9212"/>
                        <a14:foregroundMark x1="14053" y1="9212" x2="4882" y2="13084"/>
                        <a14:foregroundMark x1="4882" y1="13084" x2="6361" y2="16422"/>
                        <a14:foregroundMark x1="77515" y1="37383" x2="70562" y2="41789"/>
                        <a14:foregroundMark x1="70562" y1="41789" x2="78254" y2="46729"/>
                        <a14:foregroundMark x1="78254" y1="46729" x2="76923" y2="38718"/>
                        <a14:foregroundMark x1="58136" y1="41923" x2="48225" y2="41389"/>
                        <a14:foregroundMark x1="48225" y1="41389" x2="40976" y2="48064"/>
                        <a14:foregroundMark x1="40976" y1="48064" x2="51183" y2="52603"/>
                        <a14:foregroundMark x1="51183" y1="52603" x2="57101" y2="46328"/>
                        <a14:foregroundMark x1="57101" y1="46328" x2="55473" y2="40988"/>
                        <a14:foregroundMark x1="38018" y1="62884" x2="27515" y2="62350"/>
                        <a14:foregroundMark x1="27515" y1="62350" x2="22041" y2="70761"/>
                        <a14:foregroundMark x1="22041" y1="70761" x2="33580" y2="76101"/>
                        <a14:foregroundMark x1="33580" y1="76101" x2="39201" y2="68491"/>
                        <a14:foregroundMark x1="39201" y1="68491" x2="36391" y2="63418"/>
                        <a14:foregroundMark x1="34172" y1="62483" x2="28107" y2="68892"/>
                        <a14:foregroundMark x1="28107" y1="68892" x2="36982" y2="71963"/>
                        <a14:foregroundMark x1="36982" y1="71963" x2="38314" y2="63685"/>
                        <a14:foregroundMark x1="38314" y1="63685" x2="35799" y2="62350"/>
                        <a14:foregroundMark x1="25740" y1="64352" x2="17160" y2="61148"/>
                        <a14:foregroundMark x1="17160" y1="61148" x2="16716" y2="68758"/>
                        <a14:foregroundMark x1="16716" y1="68758" x2="25296" y2="69426"/>
                        <a14:foregroundMark x1="25296" y1="69426" x2="22633" y2="63551"/>
                        <a14:foregroundMark x1="21006" y1="73698" x2="22485" y2="73698"/>
                        <a14:foregroundMark x1="23225" y1="75434" x2="14793" y2="74099"/>
                        <a14:foregroundMark x1="14793" y1="74099" x2="22633" y2="75567"/>
                        <a14:foregroundMark x1="24408" y1="14820" x2="15680" y2="14286"/>
                        <a14:foregroundMark x1="15680" y1="14286" x2="9024" y2="20828"/>
                        <a14:foregroundMark x1="9024" y1="20828" x2="5473" y2="28838"/>
                        <a14:foregroundMark x1="5473" y1="28838" x2="7544" y2="36983"/>
                        <a14:foregroundMark x1="7544" y1="36983" x2="17899" y2="38184"/>
                        <a14:foregroundMark x1="17899" y1="38184" x2="28550" y2="36849"/>
                        <a14:foregroundMark x1="28550" y1="36849" x2="36095" y2="31776"/>
                        <a14:foregroundMark x1="36095" y1="31776" x2="34024" y2="23899"/>
                        <a14:foregroundMark x1="34024" y1="23899" x2="24408" y2="14820"/>
                        <a14:foregroundMark x1="19379" y1="15888" x2="12278" y2="23498"/>
                        <a14:foregroundMark x1="12278" y1="23498" x2="22189" y2="28037"/>
                        <a14:foregroundMark x1="22189" y1="28037" x2="25888" y2="18425"/>
                        <a14:foregroundMark x1="25888" y1="18425" x2="22041" y2="14953"/>
                        <a14:foregroundMark x1="13757" y1="26302" x2="4586" y2="28838"/>
                        <a14:foregroundMark x1="4586" y1="28838" x2="12722" y2="36983"/>
                        <a14:foregroundMark x1="12722" y1="36983" x2="22633" y2="34579"/>
                        <a14:foregroundMark x1="22633" y1="34579" x2="11982" y2="26302"/>
                        <a14:foregroundMark x1="40976" y1="6142" x2="49704" y2="1736"/>
                        <a14:foregroundMark x1="49704" y1="1736" x2="90385" y2="134"/>
                        <a14:foregroundMark x1="90385" y1="134" x2="98225" y2="4139"/>
                        <a14:foregroundMark x1="98225" y1="4139" x2="95414" y2="11883"/>
                        <a14:foregroundMark x1="95414" y1="11883" x2="73817" y2="15754"/>
                        <a14:foregroundMark x1="73817" y1="15754" x2="45710" y2="12150"/>
                        <a14:foregroundMark x1="45710" y1="12150" x2="40237" y2="6275"/>
                        <a14:foregroundMark x1="44231" y1="935" x2="41272" y2="9079"/>
                        <a14:foregroundMark x1="41272" y1="9079" x2="52811" y2="14820"/>
                        <a14:foregroundMark x1="52811" y1="14820" x2="82396" y2="12817"/>
                        <a14:foregroundMark x1="82396" y1="12817" x2="89053" y2="7744"/>
                        <a14:foregroundMark x1="89053" y1="7744" x2="82988" y2="1602"/>
                        <a14:foregroundMark x1="82988" y1="1602" x2="48521" y2="3338"/>
                        <a14:backgroundMark x1="67899" y1="55274" x2="68195" y2="55274"/>
                        <a14:backgroundMark x1="74112" y1="55274" x2="91272" y2="60214"/>
                        <a14:backgroundMark x1="91272" y1="60214" x2="88314" y2="62350"/>
                        <a14:backgroundMark x1="75444" y1="56342" x2="65828" y2="55274"/>
                        <a14:backgroundMark x1="65828" y1="55274" x2="73077" y2="58879"/>
                        <a14:backgroundMark x1="69231" y1="56075" x2="60503" y2="57143"/>
                        <a14:backgroundMark x1="60503" y1="57143" x2="56657" y2="64085"/>
                        <a14:backgroundMark x1="56657" y1="64085" x2="58136" y2="72363"/>
                        <a14:backgroundMark x1="58136" y1="72363" x2="68047" y2="72764"/>
                        <a14:backgroundMark x1="68047" y1="72764" x2="69675" y2="72230"/>
                        <a14:backgroundMark x1="78254" y1="55541" x2="85503" y2="57543"/>
                        <a14:backgroundMark x1="81657" y1="56342" x2="85059" y2="56876"/>
                        <a14:backgroundMark x1="77959" y1="55808" x2="86095" y2="56876"/>
                      </a14:backgroundRemoval>
                    </a14:imgEffect>
                  </a14:imgLayer>
                </a14:imgProps>
              </a:ext>
              <a:ext uri="{28A0092B-C50C-407E-A947-70E740481C1C}">
                <a14:useLocalDpi xmlns:a14="http://schemas.microsoft.com/office/drawing/2010/main"/>
              </a:ext>
            </a:extLst>
          </a:blip>
          <a:srcRect t="1112" b="23735"/>
          <a:stretch/>
        </p:blipFill>
        <p:spPr>
          <a:xfrm>
            <a:off x="202968" y="1076551"/>
            <a:ext cx="6738257" cy="5610976"/>
          </a:xfrm>
          <a:prstGeom prst="rect">
            <a:avLst/>
          </a:prstGeom>
        </p:spPr>
      </p:pic>
      <p:pic>
        <p:nvPicPr>
          <p:cNvPr id="5" name="Picture 4">
            <a:extLst>
              <a:ext uri="{FF2B5EF4-FFF2-40B4-BE49-F238E27FC236}">
                <a16:creationId xmlns:a16="http://schemas.microsoft.com/office/drawing/2014/main" id="{2BEAE26E-4C4C-48A6-874B-F50BB5FDF81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941226" y="1076552"/>
            <a:ext cx="3960406" cy="4910592"/>
          </a:xfrm>
          <a:prstGeom prst="rect">
            <a:avLst/>
          </a:prstGeom>
        </p:spPr>
      </p:pic>
      <p:graphicFrame>
        <p:nvGraphicFramePr>
          <p:cNvPr id="20" name="Diagram 19">
            <a:extLst>
              <a:ext uri="{FF2B5EF4-FFF2-40B4-BE49-F238E27FC236}">
                <a16:creationId xmlns:a16="http://schemas.microsoft.com/office/drawing/2014/main" id="{48012D75-A732-4E46-93F0-236CC27FA332}"/>
              </a:ext>
            </a:extLst>
          </p:cNvPr>
          <p:cNvGraphicFramePr/>
          <p:nvPr>
            <p:extLst>
              <p:ext uri="{D42A27DB-BD31-4B8C-83A1-F6EECF244321}">
                <p14:modId xmlns:p14="http://schemas.microsoft.com/office/powerpoint/2010/main" val="3874573725"/>
              </p:ext>
            </p:extLst>
          </p:nvPr>
        </p:nvGraphicFramePr>
        <p:xfrm>
          <a:off x="3324225" y="5982627"/>
          <a:ext cx="5572125" cy="6365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6567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flashings &amp; accessories</a:t>
            </a:r>
            <a:endParaRPr lang="en-GB" dirty="0">
              <a:latin typeface="Fira Sans" panose="020B0503050000020004" pitchFamily="34" charset="0"/>
              <a:ea typeface="Fira Sans" panose="020B0503050000020004" pitchFamily="34" charset="0"/>
            </a:endParaRPr>
          </a:p>
        </p:txBody>
      </p:sp>
      <p:sp>
        <p:nvSpPr>
          <p:cNvPr id="12" name="TextBox 11">
            <a:extLst>
              <a:ext uri="{FF2B5EF4-FFF2-40B4-BE49-F238E27FC236}">
                <a16:creationId xmlns:a16="http://schemas.microsoft.com/office/drawing/2014/main" id="{02C609C2-BE36-4D12-83DD-0C154DD6A42D}"/>
              </a:ext>
            </a:extLst>
          </p:cNvPr>
          <p:cNvSpPr txBox="1"/>
          <p:nvPr/>
        </p:nvSpPr>
        <p:spPr>
          <a:xfrm>
            <a:off x="5342164" y="1162230"/>
            <a:ext cx="6564086" cy="1754326"/>
          </a:xfrm>
          <a:prstGeom prst="rect">
            <a:avLst/>
          </a:prstGeom>
          <a:noFill/>
        </p:spPr>
        <p:txBody>
          <a:bodyPr wrap="square" rtlCol="0">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Wide variety of hardware and accessories.</a:t>
            </a:r>
            <a:br>
              <a:rPr lang="en-GB" sz="1000" b="1" dirty="0">
                <a:latin typeface="Fira Sans" panose="020B0503050000020004" pitchFamily="34" charset="0"/>
                <a:ea typeface="Fira Sans" panose="020B0503050000020004" pitchFamily="34" charset="0"/>
                <a:cs typeface="Calibri" panose="020F0502020204030204" pitchFamily="34" charset="0"/>
              </a:rPr>
            </a:br>
            <a:endParaRPr lang="en-GB" sz="1000" b="1"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sz="1600" dirty="0">
                <a:latin typeface="Fira Sans" panose="020B0503050000020004" pitchFamily="34" charset="0"/>
                <a:ea typeface="Fira Sans" panose="020B0503050000020004" pitchFamily="34" charset="0"/>
                <a:cs typeface="Calibri" panose="020F0502020204030204" pitchFamily="34" charset="0"/>
              </a:rPr>
              <a:t>Painted screws and rivets</a:t>
            </a:r>
          </a:p>
          <a:p>
            <a:pPr marL="285750" indent="-285750">
              <a:buFont typeface="Arial" panose="020B0604020202020204" pitchFamily="34" charset="0"/>
              <a:buChar char="•"/>
            </a:pPr>
            <a:r>
              <a:rPr lang="en-GB" sz="1600" dirty="0">
                <a:latin typeface="Fira Sans" panose="020B0503050000020004" pitchFamily="34" charset="0"/>
                <a:ea typeface="Fira Sans" panose="020B0503050000020004" pitchFamily="34" charset="0"/>
                <a:cs typeface="Calibri" panose="020F0502020204030204" pitchFamily="34" charset="0"/>
              </a:rPr>
              <a:t>Mastic tape</a:t>
            </a:r>
          </a:p>
          <a:p>
            <a:pPr marL="285750" indent="-285750">
              <a:buFont typeface="Arial" panose="020B0604020202020204" pitchFamily="34" charset="0"/>
              <a:buChar char="•"/>
            </a:pPr>
            <a:r>
              <a:rPr lang="en-GB" sz="1600" dirty="0">
                <a:latin typeface="Fira Sans" panose="020B0503050000020004" pitchFamily="34" charset="0"/>
                <a:ea typeface="Fira Sans" panose="020B0503050000020004" pitchFamily="34" charset="0"/>
                <a:cs typeface="Calibri" panose="020F0502020204030204" pitchFamily="34" charset="0"/>
              </a:rPr>
              <a:t>Foam closures for each panel profile type</a:t>
            </a:r>
          </a:p>
          <a:p>
            <a:pPr marL="285750" indent="-285750">
              <a:buFont typeface="Arial" panose="020B0604020202020204" pitchFamily="34" charset="0"/>
              <a:buChar char="•"/>
            </a:pPr>
            <a:r>
              <a:rPr lang="en-GB" sz="1600" dirty="0">
                <a:latin typeface="Fira Sans" panose="020B0503050000020004" pitchFamily="34" charset="0"/>
                <a:ea typeface="Fira Sans" panose="020B0503050000020004" pitchFamily="34" charset="0"/>
                <a:cs typeface="Calibri" panose="020F0502020204030204" pitchFamily="34" charset="0"/>
              </a:rPr>
              <a:t>Touch-up paint pens</a:t>
            </a:r>
          </a:p>
          <a:p>
            <a:pPr marL="285750" indent="-285750">
              <a:buFont typeface="Arial" panose="020B0604020202020204" pitchFamily="34" charset="0"/>
              <a:buChar char="•"/>
            </a:pPr>
            <a:r>
              <a:rPr lang="en-GB" sz="1600" dirty="0">
                <a:latin typeface="Fira Sans" panose="020B0503050000020004" pitchFamily="34" charset="0"/>
                <a:ea typeface="Fira Sans" panose="020B0503050000020004" pitchFamily="34" charset="0"/>
                <a:cs typeface="Calibri" panose="020F0502020204030204" pitchFamily="34" charset="0"/>
              </a:rPr>
              <a:t>Standard and high-temperature boots for pipe penetrations</a:t>
            </a:r>
          </a:p>
        </p:txBody>
      </p:sp>
      <p:pic>
        <p:nvPicPr>
          <p:cNvPr id="13" name="Content Placeholder 7">
            <a:extLst>
              <a:ext uri="{FF2B5EF4-FFF2-40B4-BE49-F238E27FC236}">
                <a16:creationId xmlns:a16="http://schemas.microsoft.com/office/drawing/2014/main" id="{985984C9-0DB1-4DD1-93A9-753DCEBCD0BE}"/>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405493" y="1162230"/>
            <a:ext cx="4680857" cy="3581220"/>
          </a:xfrm>
          <a:prstGeom prst="rect">
            <a:avLst/>
          </a:prstGeom>
          <a:ln>
            <a:noFill/>
          </a:ln>
          <a:effectLst>
            <a:softEdge rad="112500"/>
          </a:effectLst>
        </p:spPr>
      </p:pic>
      <p:pic>
        <p:nvPicPr>
          <p:cNvPr id="8" name="Picture 7">
            <a:extLst>
              <a:ext uri="{FF2B5EF4-FFF2-40B4-BE49-F238E27FC236}">
                <a16:creationId xmlns:a16="http://schemas.microsoft.com/office/drawing/2014/main" id="{51F5BFF9-7AF3-4F10-8953-F592CF6ECB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1506" y="4600718"/>
            <a:ext cx="2419696" cy="2165882"/>
          </a:xfrm>
          <a:prstGeom prst="rect">
            <a:avLst/>
          </a:prstGeom>
        </p:spPr>
      </p:pic>
      <p:pic>
        <p:nvPicPr>
          <p:cNvPr id="9" name="Picture 8">
            <a:extLst>
              <a:ext uri="{FF2B5EF4-FFF2-40B4-BE49-F238E27FC236}">
                <a16:creationId xmlns:a16="http://schemas.microsoft.com/office/drawing/2014/main" id="{82A42087-114F-47C7-92D0-40F184C5A1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73221" y="4180888"/>
            <a:ext cx="2733029" cy="2495375"/>
          </a:xfrm>
          <a:prstGeom prst="rect">
            <a:avLst/>
          </a:prstGeom>
          <a:ln>
            <a:noFill/>
          </a:ln>
          <a:effectLst>
            <a:softEdge rad="112500"/>
          </a:effectLst>
        </p:spPr>
      </p:pic>
      <p:pic>
        <p:nvPicPr>
          <p:cNvPr id="14" name="Picture 13">
            <a:extLst>
              <a:ext uri="{FF2B5EF4-FFF2-40B4-BE49-F238E27FC236}">
                <a16:creationId xmlns:a16="http://schemas.microsoft.com/office/drawing/2014/main" id="{BBF2713F-7CEF-4865-9239-51DC996E112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8447" y="4817126"/>
            <a:ext cx="2197678" cy="2015751"/>
          </a:xfrm>
          <a:prstGeom prst="rect">
            <a:avLst/>
          </a:prstGeom>
          <a:ln>
            <a:noFill/>
          </a:ln>
          <a:effectLst>
            <a:softEdge rad="112500"/>
          </a:effectLst>
        </p:spPr>
      </p:pic>
      <p:pic>
        <p:nvPicPr>
          <p:cNvPr id="15" name="Picture 14">
            <a:extLst>
              <a:ext uri="{FF2B5EF4-FFF2-40B4-BE49-F238E27FC236}">
                <a16:creationId xmlns:a16="http://schemas.microsoft.com/office/drawing/2014/main" id="{21552BCA-0969-4720-8672-0756CAB6067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91809" y="4862562"/>
            <a:ext cx="2197678" cy="1924878"/>
          </a:xfrm>
          <a:prstGeom prst="rect">
            <a:avLst/>
          </a:prstGeom>
          <a:ln>
            <a:noFill/>
          </a:ln>
          <a:effectLst>
            <a:softEdge rad="112500"/>
          </a:effectLst>
        </p:spPr>
      </p:pic>
      <p:pic>
        <p:nvPicPr>
          <p:cNvPr id="16" name="Picture 15">
            <a:extLst>
              <a:ext uri="{FF2B5EF4-FFF2-40B4-BE49-F238E27FC236}">
                <a16:creationId xmlns:a16="http://schemas.microsoft.com/office/drawing/2014/main" id="{D36D0740-3072-4945-9539-8FB823B5B3E1}"/>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5051" b="98990" l="1478" r="99015">
                        <a14:foregroundMark x1="8374" y1="34343" x2="1478" y2="5556"/>
                        <a14:foregroundMark x1="1478" y1="5556" x2="26601" y2="2525"/>
                        <a14:foregroundMark x1="26601" y1="2525" x2="12808" y2="24747"/>
                        <a14:foregroundMark x1="12808" y1="24747" x2="17734" y2="51010"/>
                        <a14:foregroundMark x1="17734" y1="51010" x2="53202" y2="91919"/>
                        <a14:foregroundMark x1="53202" y1="91919" x2="90640" y2="73232"/>
                        <a14:foregroundMark x1="90640" y1="73232" x2="80296" y2="96970"/>
                        <a14:foregroundMark x1="80296" y1="96970" x2="95567" y2="67677"/>
                        <a14:foregroundMark x1="95567" y1="67677" x2="38424" y2="15657"/>
                        <a14:foregroundMark x1="4433" y1="28788" x2="493" y2="3030"/>
                        <a14:foregroundMark x1="493" y1="3030" x2="27586" y2="2020"/>
                        <a14:foregroundMark x1="27586" y1="2020" x2="1478" y2="505"/>
                        <a14:foregroundMark x1="1478" y1="505" x2="26601" y2="505"/>
                        <a14:foregroundMark x1="26601" y1="505" x2="36453" y2="26263"/>
                        <a14:foregroundMark x1="36453" y1="26263" x2="11330" y2="7576"/>
                        <a14:foregroundMark x1="11330" y1="7576" x2="40887" y2="24242"/>
                        <a14:foregroundMark x1="40887" y1="24242" x2="7882" y2="16667"/>
                        <a14:foregroundMark x1="7882" y1="16667" x2="11330" y2="10606"/>
                        <a14:foregroundMark x1="1970" y1="26768" x2="4433" y2="9091"/>
                        <a14:foregroundMark x1="1970" y1="2020" x2="29557" y2="1515"/>
                        <a14:foregroundMark x1="29557" y1="1515" x2="985" y2="2020"/>
                        <a14:foregroundMark x1="985" y1="2020" x2="27586" y2="5051"/>
                        <a14:foregroundMark x1="27586" y1="5051" x2="25123" y2="5556"/>
                        <a14:foregroundMark x1="55172" y1="92929" x2="80788" y2="98485"/>
                        <a14:foregroundMark x1="80788" y1="98485" x2="96552" y2="75758"/>
                        <a14:foregroundMark x1="96552" y1="75758" x2="69951" y2="94444"/>
                        <a14:foregroundMark x1="69951" y1="94444" x2="99015" y2="97980"/>
                        <a14:foregroundMark x1="99015" y1="97980" x2="98522" y2="98990"/>
                      </a14:backgroundRemoval>
                    </a14:imgEffect>
                  </a14:imgLayer>
                </a14:imgProps>
              </a:ext>
              <a:ext uri="{28A0092B-C50C-407E-A947-70E740481C1C}">
                <a14:useLocalDpi xmlns:a14="http://schemas.microsoft.com/office/drawing/2010/main"/>
              </a:ext>
            </a:extLst>
          </a:blip>
          <a:stretch>
            <a:fillRect/>
          </a:stretch>
        </p:blipFill>
        <p:spPr>
          <a:xfrm>
            <a:off x="5122065" y="3008240"/>
            <a:ext cx="1552314" cy="1512904"/>
          </a:xfrm>
          <a:prstGeom prst="rect">
            <a:avLst/>
          </a:prstGeom>
          <a:ln>
            <a:noFill/>
          </a:ln>
          <a:effectLst>
            <a:softEdge rad="12700"/>
          </a:effectLst>
        </p:spPr>
      </p:pic>
      <p:grpSp>
        <p:nvGrpSpPr>
          <p:cNvPr id="2" name="Group 1">
            <a:extLst>
              <a:ext uri="{FF2B5EF4-FFF2-40B4-BE49-F238E27FC236}">
                <a16:creationId xmlns:a16="http://schemas.microsoft.com/office/drawing/2014/main" id="{18CB250E-1E98-3658-D1B1-3983FF308F2E}"/>
              </a:ext>
            </a:extLst>
          </p:cNvPr>
          <p:cNvGrpSpPr/>
          <p:nvPr/>
        </p:nvGrpSpPr>
        <p:grpSpPr>
          <a:xfrm>
            <a:off x="6733495" y="3110760"/>
            <a:ext cx="3317807" cy="636480"/>
            <a:chOff x="0" y="87"/>
            <a:chExt cx="5572125" cy="636480"/>
          </a:xfrm>
        </p:grpSpPr>
        <p:sp>
          <p:nvSpPr>
            <p:cNvPr id="3" name="Rectangle: Rounded Corners 2">
              <a:extLst>
                <a:ext uri="{FF2B5EF4-FFF2-40B4-BE49-F238E27FC236}">
                  <a16:creationId xmlns:a16="http://schemas.microsoft.com/office/drawing/2014/main" id="{84EC9BAD-47E0-A682-9FBF-94267CEBEFE2}"/>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06B0FE23-113D-5494-5892-22CB1D5CE951}"/>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13"/>
                </a:rPr>
                <a:t>Click here to learn</a:t>
              </a:r>
              <a:r>
                <a:rPr lang="en-GB" sz="1600" b="1" kern="1200" dirty="0">
                  <a:solidFill>
                    <a:schemeClr val="bg1"/>
                  </a:solidFill>
                  <a:latin typeface="Fira Sans" panose="020B0503050000020004" pitchFamily="34" charset="0"/>
                  <a:ea typeface="Fira Sans" panose="020B0503050000020004" pitchFamily="34" charset="0"/>
                  <a:hlinkClick r:id="rId13"/>
                </a:rPr>
                <a:t> more about Foam Closures</a:t>
              </a:r>
              <a:endParaRPr lang="en-US" sz="1600" kern="1200" dirty="0">
                <a:solidFill>
                  <a:schemeClr val="bg1"/>
                </a:solidFill>
                <a:latin typeface="Fira Sans" panose="020B0503050000020004" pitchFamily="34" charset="0"/>
                <a:ea typeface="Fira Sans" panose="020B0503050000020004" pitchFamily="34" charset="0"/>
              </a:endParaRPr>
            </a:p>
          </p:txBody>
        </p:sp>
      </p:grpSp>
    </p:spTree>
    <p:extLst>
      <p:ext uri="{BB962C8B-B14F-4D97-AF65-F5344CB8AC3E}">
        <p14:creationId xmlns:p14="http://schemas.microsoft.com/office/powerpoint/2010/main" val="518322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Polycarbonate – Skylight &amp; sidelight panels</a:t>
            </a:r>
            <a:endParaRPr lang="en-GB" dirty="0">
              <a:latin typeface="Fira Sans" panose="020B0503050000020004" pitchFamily="34" charset="0"/>
              <a:ea typeface="Fira Sans" panose="020B0503050000020004" pitchFamily="34" charset="0"/>
            </a:endParaRPr>
          </a:p>
        </p:txBody>
      </p:sp>
      <p:pic>
        <p:nvPicPr>
          <p:cNvPr id="4" name="Picture 3">
            <a:extLst>
              <a:ext uri="{FF2B5EF4-FFF2-40B4-BE49-F238E27FC236}">
                <a16:creationId xmlns:a16="http://schemas.microsoft.com/office/drawing/2014/main" id="{3B60C4B3-FE7A-4BA2-8C59-6846F8187A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861" y="1059928"/>
            <a:ext cx="5307570" cy="5031613"/>
          </a:xfrm>
          <a:prstGeom prst="rect">
            <a:avLst/>
          </a:prstGeom>
        </p:spPr>
      </p:pic>
      <p:sp>
        <p:nvSpPr>
          <p:cNvPr id="12" name="TextBox 11">
            <a:extLst>
              <a:ext uri="{FF2B5EF4-FFF2-40B4-BE49-F238E27FC236}">
                <a16:creationId xmlns:a16="http://schemas.microsoft.com/office/drawing/2014/main" id="{02C609C2-BE36-4D12-83DD-0C154DD6A42D}"/>
              </a:ext>
            </a:extLst>
          </p:cNvPr>
          <p:cNvSpPr txBox="1"/>
          <p:nvPr/>
        </p:nvSpPr>
        <p:spPr>
          <a:xfrm>
            <a:off x="5724728" y="1030496"/>
            <a:ext cx="6001966" cy="1015663"/>
          </a:xfrm>
          <a:prstGeom prst="rect">
            <a:avLst/>
          </a:prstGeom>
          <a:noFill/>
        </p:spPr>
        <p:txBody>
          <a:bodyPr wrap="square" rtlCol="0">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Polycarbonate panels are virtually unbreakable, offering up to 20 times greater impact resistance compared to fiberglass.</a:t>
            </a:r>
          </a:p>
          <a:p>
            <a:endParaRPr lang="en-GB" sz="1000" b="1" dirty="0">
              <a:latin typeface="Fira Sans" panose="020B0503050000020004" pitchFamily="34" charset="0"/>
              <a:ea typeface="Fira Sans" panose="020B0503050000020004" pitchFamily="34" charset="0"/>
              <a:cs typeface="Calibri" panose="020F0502020204030204" pitchFamily="34" charset="0"/>
            </a:endParaRPr>
          </a:p>
          <a:p>
            <a:pPr algn="ctr"/>
            <a:r>
              <a:rPr lang="en-GB" sz="1600" b="1" dirty="0">
                <a:latin typeface="Fira Sans" panose="020B0503050000020004" pitchFamily="34" charset="0"/>
                <a:ea typeface="Fira Sans" panose="020B0503050000020004" pitchFamily="34" charset="0"/>
                <a:cs typeface="Calibri" panose="020F0502020204030204" pitchFamily="34" charset="0"/>
              </a:rPr>
              <a:t>Available in the following popular panel profiles:</a:t>
            </a:r>
          </a:p>
        </p:txBody>
      </p:sp>
      <p:graphicFrame>
        <p:nvGraphicFramePr>
          <p:cNvPr id="3" name="Table 2">
            <a:extLst>
              <a:ext uri="{FF2B5EF4-FFF2-40B4-BE49-F238E27FC236}">
                <a16:creationId xmlns:a16="http://schemas.microsoft.com/office/drawing/2014/main" id="{7D1D97B2-88E9-4C4A-91EC-CE133318B3CC}"/>
              </a:ext>
            </a:extLst>
          </p:cNvPr>
          <p:cNvGraphicFramePr>
            <a:graphicFrameLocks noGrp="1"/>
          </p:cNvGraphicFramePr>
          <p:nvPr>
            <p:extLst>
              <p:ext uri="{D42A27DB-BD31-4B8C-83A1-F6EECF244321}">
                <p14:modId xmlns:p14="http://schemas.microsoft.com/office/powerpoint/2010/main" val="1485561738"/>
              </p:ext>
            </p:extLst>
          </p:nvPr>
        </p:nvGraphicFramePr>
        <p:xfrm>
          <a:off x="5684234" y="2123103"/>
          <a:ext cx="6271060" cy="3155704"/>
        </p:xfrm>
        <a:graphic>
          <a:graphicData uri="http://schemas.openxmlformats.org/drawingml/2006/table">
            <a:tbl>
              <a:tblPr firstRow="1" bandRow="1">
                <a:tableStyleId>{5C22544A-7EE6-4342-B048-85BDC9FD1C3A}</a:tableStyleId>
              </a:tblPr>
              <a:tblGrid>
                <a:gridCol w="2377348">
                  <a:extLst>
                    <a:ext uri="{9D8B030D-6E8A-4147-A177-3AD203B41FA5}">
                      <a16:colId xmlns:a16="http://schemas.microsoft.com/office/drawing/2014/main" val="4214717935"/>
                    </a:ext>
                  </a:extLst>
                </a:gridCol>
                <a:gridCol w="1790341">
                  <a:extLst>
                    <a:ext uri="{9D8B030D-6E8A-4147-A177-3AD203B41FA5}">
                      <a16:colId xmlns:a16="http://schemas.microsoft.com/office/drawing/2014/main" val="712522553"/>
                    </a:ext>
                  </a:extLst>
                </a:gridCol>
                <a:gridCol w="2103371">
                  <a:extLst>
                    <a:ext uri="{9D8B030D-6E8A-4147-A177-3AD203B41FA5}">
                      <a16:colId xmlns:a16="http://schemas.microsoft.com/office/drawing/2014/main" val="2469093711"/>
                    </a:ext>
                  </a:extLst>
                </a:gridCol>
              </a:tblGrid>
              <a:tr h="394463">
                <a:tc>
                  <a:txBody>
                    <a:bodyPr/>
                    <a:lstStyle/>
                    <a:p>
                      <a:r>
                        <a:rPr lang="en-US" sz="1600" dirty="0">
                          <a:latin typeface="Fira Sans" panose="020B0503050000020004" pitchFamily="34" charset="0"/>
                          <a:ea typeface="Fira Sans" panose="020B0503050000020004" pitchFamily="34" charset="0"/>
                        </a:rPr>
                        <a:t>Panel </a:t>
                      </a:r>
                    </a:p>
                  </a:txBody>
                  <a:tcPr/>
                </a:tc>
                <a:tc>
                  <a:txBody>
                    <a:bodyPr/>
                    <a:lstStyle/>
                    <a:p>
                      <a:r>
                        <a:rPr lang="en-US" sz="1800" dirty="0">
                          <a:latin typeface="Fira Sans" panose="020B0503050000020004" pitchFamily="34" charset="0"/>
                          <a:ea typeface="Fira Sans" panose="020B0503050000020004" pitchFamily="34" charset="0"/>
                        </a:rPr>
                        <a:t>Length</a:t>
                      </a:r>
                    </a:p>
                  </a:txBody>
                  <a:tcPr/>
                </a:tc>
                <a:tc>
                  <a:txBody>
                    <a:bodyPr/>
                    <a:lstStyle/>
                    <a:p>
                      <a:r>
                        <a:rPr lang="en-US" sz="1800" dirty="0">
                          <a:latin typeface="Fira Sans" panose="020B0503050000020004" pitchFamily="34" charset="0"/>
                          <a:ea typeface="Fira Sans" panose="020B0503050000020004" pitchFamily="34" charset="0"/>
                        </a:rPr>
                        <a:t>Color</a:t>
                      </a:r>
                    </a:p>
                  </a:txBody>
                  <a:tcPr/>
                </a:tc>
                <a:extLst>
                  <a:ext uri="{0D108BD9-81ED-4DB2-BD59-A6C34878D82A}">
                    <a16:rowId xmlns:a16="http://schemas.microsoft.com/office/drawing/2014/main" val="3756061516"/>
                  </a:ext>
                </a:extLst>
              </a:tr>
              <a:tr h="394463">
                <a:tc>
                  <a:txBody>
                    <a:bodyPr/>
                    <a:lstStyle/>
                    <a:p>
                      <a:r>
                        <a:rPr lang="en-US" sz="1600" dirty="0">
                          <a:latin typeface="Fira Sans" panose="020B0503050000020004" pitchFamily="34" charset="0"/>
                          <a:ea typeface="Fira Sans" panose="020B0503050000020004" pitchFamily="34" charset="0"/>
                        </a:rPr>
                        <a:t>PBR Panel</a:t>
                      </a:r>
                    </a:p>
                  </a:txBody>
                  <a:tcPr/>
                </a:tc>
                <a:tc>
                  <a:txBody>
                    <a:bodyPr/>
                    <a:lstStyle/>
                    <a:p>
                      <a:r>
                        <a:rPr lang="en-US" sz="1600" dirty="0">
                          <a:latin typeface="Fira Sans" panose="020B0503050000020004" pitchFamily="34" charset="0"/>
                          <a:ea typeface="Fira Sans" panose="020B0503050000020004" pitchFamily="34" charset="0"/>
                        </a:rPr>
                        <a:t>12’</a:t>
                      </a:r>
                    </a:p>
                  </a:txBody>
                  <a:tcPr/>
                </a:tc>
                <a:tc>
                  <a:txBody>
                    <a:bodyPr/>
                    <a:lstStyle/>
                    <a:p>
                      <a:r>
                        <a:rPr lang="en-US" sz="1600" dirty="0">
                          <a:latin typeface="Fira Sans" panose="020B0503050000020004" pitchFamily="34" charset="0"/>
                          <a:ea typeface="Fira Sans" panose="020B0503050000020004" pitchFamily="34" charset="0"/>
                        </a:rPr>
                        <a:t>White Opal</a:t>
                      </a:r>
                    </a:p>
                  </a:txBody>
                  <a:tcPr/>
                </a:tc>
                <a:extLst>
                  <a:ext uri="{0D108BD9-81ED-4DB2-BD59-A6C34878D82A}">
                    <a16:rowId xmlns:a16="http://schemas.microsoft.com/office/drawing/2014/main" val="3053114277"/>
                  </a:ext>
                </a:extLst>
              </a:tr>
              <a:tr h="394463">
                <a:tc>
                  <a:txBody>
                    <a:bodyPr/>
                    <a:lstStyle/>
                    <a:p>
                      <a:r>
                        <a:rPr lang="en-US" sz="1600" dirty="0">
                          <a:latin typeface="Fira Sans" panose="020B0503050000020004" pitchFamily="34" charset="0"/>
                          <a:ea typeface="Fira Sans" panose="020B0503050000020004" pitchFamily="34" charset="0"/>
                        </a:rPr>
                        <a:t>Nu-Wave® Corrugated</a:t>
                      </a:r>
                    </a:p>
                  </a:txBody>
                  <a:tcPr/>
                </a:tc>
                <a:tc>
                  <a:txBody>
                    <a:bodyPr/>
                    <a:lstStyle/>
                    <a:p>
                      <a:r>
                        <a:rPr lang="en-US" sz="1600" dirty="0">
                          <a:latin typeface="Fira Sans" panose="020B0503050000020004" pitchFamily="34" charset="0"/>
                          <a:ea typeface="Fira Sans" panose="020B0503050000020004" pitchFamily="34" charset="0"/>
                        </a:rPr>
                        <a:t>12’</a:t>
                      </a:r>
                    </a:p>
                  </a:txBody>
                  <a:tcPr/>
                </a:tc>
                <a:tc>
                  <a:txBody>
                    <a:bodyPr/>
                    <a:lstStyle/>
                    <a:p>
                      <a:r>
                        <a:rPr lang="en-US" sz="1600" dirty="0">
                          <a:latin typeface="Fira Sans" panose="020B0503050000020004" pitchFamily="34" charset="0"/>
                          <a:ea typeface="Fira Sans" panose="020B0503050000020004" pitchFamily="34" charset="0"/>
                        </a:rPr>
                        <a:t>White Opal</a:t>
                      </a:r>
                    </a:p>
                  </a:txBody>
                  <a:tcPr/>
                </a:tc>
                <a:extLst>
                  <a:ext uri="{0D108BD9-81ED-4DB2-BD59-A6C34878D82A}">
                    <a16:rowId xmlns:a16="http://schemas.microsoft.com/office/drawing/2014/main" val="2982476757"/>
                  </a:ext>
                </a:extLst>
              </a:tr>
              <a:tr h="394463">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sz="1600" dirty="0">
                          <a:latin typeface="Fira Sans" panose="020B0503050000020004" pitchFamily="34" charset="0"/>
                          <a:ea typeface="Fira Sans" panose="020B0503050000020004" pitchFamily="34" charset="0"/>
                        </a:rPr>
                        <a:t>2 ½” Corrugated</a:t>
                      </a:r>
                    </a:p>
                  </a:txBody>
                  <a:tcPr/>
                </a:tc>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sz="1600" dirty="0">
                          <a:latin typeface="Fira Sans" panose="020B0503050000020004" pitchFamily="34" charset="0"/>
                          <a:ea typeface="Fira Sans" panose="020B0503050000020004" pitchFamily="34" charset="0"/>
                        </a:rPr>
                        <a:t>8’ • 10’ • 12’</a:t>
                      </a:r>
                    </a:p>
                  </a:txBody>
                  <a:tcPr/>
                </a:tc>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sz="1600" dirty="0">
                          <a:latin typeface="Fira Sans" panose="020B0503050000020004" pitchFamily="34" charset="0"/>
                          <a:ea typeface="Fira Sans" panose="020B0503050000020004" pitchFamily="34" charset="0"/>
                        </a:rPr>
                        <a:t>White Opal</a:t>
                      </a:r>
                    </a:p>
                  </a:txBody>
                  <a:tcPr/>
                </a:tc>
                <a:extLst>
                  <a:ext uri="{0D108BD9-81ED-4DB2-BD59-A6C34878D82A}">
                    <a16:rowId xmlns:a16="http://schemas.microsoft.com/office/drawing/2014/main" val="4029883321"/>
                  </a:ext>
                </a:extLst>
              </a:tr>
              <a:tr h="394463">
                <a:tc>
                  <a:txBody>
                    <a:bodyPr/>
                    <a:lstStyle/>
                    <a:p>
                      <a:r>
                        <a:rPr lang="en-US" sz="1600" dirty="0">
                          <a:latin typeface="Fira Sans" panose="020B0503050000020004" pitchFamily="34" charset="0"/>
                          <a:ea typeface="Fira Sans" panose="020B0503050000020004" pitchFamily="34" charset="0"/>
                        </a:rPr>
                        <a:t>Nor-Clad®</a:t>
                      </a:r>
                    </a:p>
                  </a:txBody>
                  <a:tcPr/>
                </a:tc>
                <a:tc>
                  <a:txBody>
                    <a:bodyPr/>
                    <a:lstStyle/>
                    <a:p>
                      <a:r>
                        <a:rPr lang="en-US" sz="1600" dirty="0">
                          <a:latin typeface="Fira Sans" panose="020B0503050000020004" pitchFamily="34" charset="0"/>
                          <a:ea typeface="Fira Sans" panose="020B0503050000020004" pitchFamily="34" charset="0"/>
                        </a:rPr>
                        <a:t>2’ • 8’ • 10’ • 12’</a:t>
                      </a:r>
                    </a:p>
                  </a:txBody>
                  <a:tcPr/>
                </a:tc>
                <a:tc>
                  <a:txBody>
                    <a:bodyPr/>
                    <a:lstStyle/>
                    <a:p>
                      <a:r>
                        <a:rPr lang="en-US" sz="1600" dirty="0">
                          <a:latin typeface="Fira Sans" panose="020B0503050000020004" pitchFamily="34" charset="0"/>
                          <a:ea typeface="Fira Sans" panose="020B0503050000020004" pitchFamily="34" charset="0"/>
                        </a:rPr>
                        <a:t>Clear &amp; White Opal</a:t>
                      </a:r>
                    </a:p>
                  </a:txBody>
                  <a:tcPr/>
                </a:tc>
                <a:extLst>
                  <a:ext uri="{0D108BD9-81ED-4DB2-BD59-A6C34878D82A}">
                    <a16:rowId xmlns:a16="http://schemas.microsoft.com/office/drawing/2014/main" val="2367846264"/>
                  </a:ext>
                </a:extLst>
              </a:tr>
              <a:tr h="394463">
                <a:tc>
                  <a:txBody>
                    <a:bodyPr/>
                    <a:lstStyle/>
                    <a:p>
                      <a:r>
                        <a:rPr lang="en-US" sz="1600" dirty="0">
                          <a:latin typeface="Fira Sans" panose="020B0503050000020004" pitchFamily="34" charset="0"/>
                          <a:ea typeface="Fira Sans" panose="020B0503050000020004" pitchFamily="34" charset="0"/>
                        </a:rPr>
                        <a:t>Strata Rib®</a:t>
                      </a:r>
                    </a:p>
                  </a:txBody>
                  <a:tcPr/>
                </a:tc>
                <a:tc>
                  <a:txBody>
                    <a:bodyPr/>
                    <a:lstStyle/>
                    <a:p>
                      <a:r>
                        <a:rPr lang="en-US" sz="1600" dirty="0">
                          <a:latin typeface="Fira Sans" panose="020B0503050000020004" pitchFamily="34" charset="0"/>
                          <a:ea typeface="Fira Sans" panose="020B0503050000020004" pitchFamily="34" charset="0"/>
                        </a:rPr>
                        <a:t>2’ • 8’ • 10’ • 12’</a:t>
                      </a:r>
                    </a:p>
                  </a:txBody>
                  <a:tcPr/>
                </a:tc>
                <a:tc>
                  <a:txBody>
                    <a:bodyPr/>
                    <a:lstStyle/>
                    <a:p>
                      <a:r>
                        <a:rPr lang="en-US" sz="1600" dirty="0">
                          <a:latin typeface="Fira Sans" panose="020B0503050000020004" pitchFamily="34" charset="0"/>
                          <a:ea typeface="Fira Sans" panose="020B0503050000020004" pitchFamily="34" charset="0"/>
                        </a:rPr>
                        <a:t>Clear &amp; White Opal</a:t>
                      </a:r>
                    </a:p>
                  </a:txBody>
                  <a:tcPr/>
                </a:tc>
                <a:extLst>
                  <a:ext uri="{0D108BD9-81ED-4DB2-BD59-A6C34878D82A}">
                    <a16:rowId xmlns:a16="http://schemas.microsoft.com/office/drawing/2014/main" val="277602131"/>
                  </a:ext>
                </a:extLst>
              </a:tr>
              <a:tr h="394463">
                <a:tc>
                  <a:txBody>
                    <a:bodyPr/>
                    <a:lstStyle/>
                    <a:p>
                      <a:r>
                        <a:rPr lang="en-US" sz="1600" dirty="0">
                          <a:latin typeface="Fira Sans" panose="020B0503050000020004" pitchFamily="34" charset="0"/>
                          <a:ea typeface="Fira Sans" panose="020B0503050000020004" pitchFamily="34" charset="0"/>
                        </a:rPr>
                        <a:t>Delta Rib™</a:t>
                      </a:r>
                    </a:p>
                  </a:txBody>
                  <a:tcPr/>
                </a:tc>
                <a:tc>
                  <a:txBody>
                    <a:bodyPr/>
                    <a:lstStyle/>
                    <a:p>
                      <a:r>
                        <a:rPr lang="en-US" sz="1600" dirty="0">
                          <a:latin typeface="Fira Sans" panose="020B0503050000020004" pitchFamily="34" charset="0"/>
                          <a:ea typeface="Fira Sans" panose="020B0503050000020004" pitchFamily="34" charset="0"/>
                        </a:rPr>
                        <a:t>8’ • 10’ • 12’</a:t>
                      </a:r>
                    </a:p>
                  </a:txBody>
                  <a:tcPr/>
                </a:tc>
                <a:tc>
                  <a:txBody>
                    <a:bodyPr/>
                    <a:lstStyle/>
                    <a:p>
                      <a:r>
                        <a:rPr lang="en-US" sz="1600" dirty="0">
                          <a:latin typeface="Fira Sans" panose="020B0503050000020004" pitchFamily="34" charset="0"/>
                          <a:ea typeface="Fira Sans" panose="020B0503050000020004" pitchFamily="34" charset="0"/>
                        </a:rPr>
                        <a:t>Clear &amp; White Opal</a:t>
                      </a:r>
                    </a:p>
                  </a:txBody>
                  <a:tcPr/>
                </a:tc>
                <a:extLst>
                  <a:ext uri="{0D108BD9-81ED-4DB2-BD59-A6C34878D82A}">
                    <a16:rowId xmlns:a16="http://schemas.microsoft.com/office/drawing/2014/main" val="930027774"/>
                  </a:ext>
                </a:extLst>
              </a:tr>
              <a:tr h="394463">
                <a:tc>
                  <a:txBody>
                    <a:bodyPr/>
                    <a:lstStyle/>
                    <a:p>
                      <a:r>
                        <a:rPr lang="en-US" sz="1600" dirty="0">
                          <a:latin typeface="Fira Sans" panose="020B0503050000020004" pitchFamily="34" charset="0"/>
                          <a:ea typeface="Fira Sans" panose="020B0503050000020004" pitchFamily="34" charset="0"/>
                        </a:rPr>
                        <a:t>Delta Rib™ III</a:t>
                      </a:r>
                    </a:p>
                  </a:txBody>
                  <a:tcPr/>
                </a:tc>
                <a:tc>
                  <a:txBody>
                    <a:bodyPr/>
                    <a:lstStyle/>
                    <a:p>
                      <a:r>
                        <a:rPr lang="en-US" sz="1600" dirty="0">
                          <a:latin typeface="Fira Sans" panose="020B0503050000020004" pitchFamily="34" charset="0"/>
                          <a:ea typeface="Fira Sans" panose="020B0503050000020004" pitchFamily="34" charset="0"/>
                        </a:rPr>
                        <a:t>8’ • 10’ • 12’</a:t>
                      </a:r>
                    </a:p>
                  </a:txBody>
                  <a:tcPr/>
                </a:tc>
                <a:tc>
                  <a:txBody>
                    <a:bodyPr/>
                    <a:lstStyle/>
                    <a:p>
                      <a:r>
                        <a:rPr lang="en-US" sz="1600" dirty="0">
                          <a:latin typeface="Fira Sans" panose="020B0503050000020004" pitchFamily="34" charset="0"/>
                          <a:ea typeface="Fira Sans" panose="020B0503050000020004" pitchFamily="34" charset="0"/>
                        </a:rPr>
                        <a:t>Clear &amp; White Opal</a:t>
                      </a:r>
                    </a:p>
                  </a:txBody>
                  <a:tcPr/>
                </a:tc>
                <a:extLst>
                  <a:ext uri="{0D108BD9-81ED-4DB2-BD59-A6C34878D82A}">
                    <a16:rowId xmlns:a16="http://schemas.microsoft.com/office/drawing/2014/main" val="2724339357"/>
                  </a:ext>
                </a:extLst>
              </a:tr>
            </a:tbl>
          </a:graphicData>
        </a:graphic>
      </p:graphicFrame>
      <p:pic>
        <p:nvPicPr>
          <p:cNvPr id="6" name="Picture 5">
            <a:extLst>
              <a:ext uri="{FF2B5EF4-FFF2-40B4-BE49-F238E27FC236}">
                <a16:creationId xmlns:a16="http://schemas.microsoft.com/office/drawing/2014/main" id="{9C76381C-441B-43A0-9608-B04BA5BBFA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24728" y="5278807"/>
            <a:ext cx="6271060" cy="1579193"/>
          </a:xfrm>
          <a:prstGeom prst="rect">
            <a:avLst/>
          </a:prstGeom>
          <a:ln>
            <a:noFill/>
          </a:ln>
          <a:effectLst>
            <a:softEdge rad="112500"/>
          </a:effectLst>
        </p:spPr>
      </p:pic>
      <p:grpSp>
        <p:nvGrpSpPr>
          <p:cNvPr id="2" name="Group 1">
            <a:extLst>
              <a:ext uri="{FF2B5EF4-FFF2-40B4-BE49-F238E27FC236}">
                <a16:creationId xmlns:a16="http://schemas.microsoft.com/office/drawing/2014/main" id="{C3372E05-5609-D93C-2CED-910402A3B7E4}"/>
              </a:ext>
            </a:extLst>
          </p:cNvPr>
          <p:cNvGrpSpPr/>
          <p:nvPr/>
        </p:nvGrpSpPr>
        <p:grpSpPr>
          <a:xfrm>
            <a:off x="1954461" y="5991982"/>
            <a:ext cx="3317807" cy="636480"/>
            <a:chOff x="0" y="87"/>
            <a:chExt cx="5572125" cy="636480"/>
          </a:xfrm>
        </p:grpSpPr>
        <p:sp>
          <p:nvSpPr>
            <p:cNvPr id="5" name="Rectangle: Rounded Corners 4">
              <a:extLst>
                <a:ext uri="{FF2B5EF4-FFF2-40B4-BE49-F238E27FC236}">
                  <a16:creationId xmlns:a16="http://schemas.microsoft.com/office/drawing/2014/main" id="{3ACF9F61-BB3E-9D46-8392-F88820FCF793}"/>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A436B286-0566-7F5D-8DF3-7B5D5CC0CFD0}"/>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8"/>
                </a:rPr>
                <a:t>Click here for additional </a:t>
              </a:r>
              <a:r>
                <a:rPr lang="en-GB" sz="1600" b="1" dirty="0" err="1">
                  <a:solidFill>
                    <a:schemeClr val="bg1"/>
                  </a:solidFill>
                  <a:latin typeface="Fira Sans" panose="020B0503050000020004" pitchFamily="34" charset="0"/>
                  <a:ea typeface="Fira Sans" panose="020B0503050000020004" pitchFamily="34" charset="0"/>
                  <a:hlinkClick r:id="rId8"/>
                </a:rPr>
                <a:t>SunSky</a:t>
              </a:r>
              <a:r>
                <a:rPr lang="en-GB" sz="1600" b="1" dirty="0">
                  <a:solidFill>
                    <a:schemeClr val="bg1"/>
                  </a:solidFill>
                  <a:latin typeface="Fira Sans" panose="020B0503050000020004" pitchFamily="34" charset="0"/>
                  <a:ea typeface="Fira Sans" panose="020B0503050000020004" pitchFamily="34" charset="0"/>
                  <a:hlinkClick r:id="rId8"/>
                </a:rPr>
                <a:t> Polycarbonate documents</a:t>
              </a:r>
              <a:endParaRPr lang="en-US" sz="1600" kern="1200" dirty="0">
                <a:solidFill>
                  <a:schemeClr val="bg1"/>
                </a:solidFill>
                <a:latin typeface="Fira Sans" panose="020B0503050000020004" pitchFamily="34" charset="0"/>
                <a:ea typeface="Fira Sans" panose="020B0503050000020004" pitchFamily="34" charset="0"/>
              </a:endParaRPr>
            </a:p>
          </p:txBody>
        </p:sp>
      </p:grpSp>
    </p:spTree>
    <p:extLst>
      <p:ext uri="{BB962C8B-B14F-4D97-AF65-F5344CB8AC3E}">
        <p14:creationId xmlns:p14="http://schemas.microsoft.com/office/powerpoint/2010/main" val="216677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FLAT SHEET</a:t>
            </a:r>
            <a:endParaRPr lang="en-GB" dirty="0">
              <a:latin typeface="Fira Sans" panose="020B0503050000020004" pitchFamily="34" charset="0"/>
              <a:ea typeface="Fira Sans" panose="020B0503050000020004" pitchFamily="34" charset="0"/>
            </a:endParaRPr>
          </a:p>
        </p:txBody>
      </p:sp>
      <p:sp>
        <p:nvSpPr>
          <p:cNvPr id="12" name="TextBox 11">
            <a:extLst>
              <a:ext uri="{FF2B5EF4-FFF2-40B4-BE49-F238E27FC236}">
                <a16:creationId xmlns:a16="http://schemas.microsoft.com/office/drawing/2014/main" id="{02C609C2-BE36-4D12-83DD-0C154DD6A42D}"/>
              </a:ext>
            </a:extLst>
          </p:cNvPr>
          <p:cNvSpPr txBox="1"/>
          <p:nvPr/>
        </p:nvSpPr>
        <p:spPr>
          <a:xfrm>
            <a:off x="1639916" y="5772051"/>
            <a:ext cx="8912167" cy="338554"/>
          </a:xfrm>
          <a:prstGeom prst="rect">
            <a:avLst/>
          </a:prstGeom>
          <a:noFill/>
        </p:spPr>
        <p:txBody>
          <a:bodyPr wrap="square" rtlCol="0">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All painted Flat Sheet comes with strippable film applied to help keep the sheets protected.</a:t>
            </a:r>
          </a:p>
        </p:txBody>
      </p:sp>
      <p:sp>
        <p:nvSpPr>
          <p:cNvPr id="13" name="TextBox 12">
            <a:extLst>
              <a:ext uri="{FF2B5EF4-FFF2-40B4-BE49-F238E27FC236}">
                <a16:creationId xmlns:a16="http://schemas.microsoft.com/office/drawing/2014/main" id="{ABC697D5-11CE-4B29-B050-327228518E10}"/>
              </a:ext>
            </a:extLst>
          </p:cNvPr>
          <p:cNvSpPr txBox="1"/>
          <p:nvPr/>
        </p:nvSpPr>
        <p:spPr>
          <a:xfrm>
            <a:off x="376410" y="1467906"/>
            <a:ext cx="5187628" cy="3600986"/>
          </a:xfrm>
          <a:prstGeom prst="rect">
            <a:avLst/>
          </a:prstGeom>
          <a:noFill/>
        </p:spPr>
        <p:txBody>
          <a:bodyPr wrap="square" rtlCol="0">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ASC Building Products offers Flat Sheet service available in all Standard Colors and paint systems.</a:t>
            </a:r>
            <a:r>
              <a:rPr lang="en-GB" sz="1600" b="1" baseline="30000" dirty="0">
                <a:solidFill>
                  <a:schemeClr val="accent4"/>
                </a:solidFill>
                <a:latin typeface="Fira Sans" panose="020B0503050000020004" pitchFamily="34" charset="0"/>
                <a:ea typeface="Fira Sans" panose="020B0503050000020004" pitchFamily="34" charset="0"/>
                <a:cs typeface="Calibri" panose="020F0502020204030204" pitchFamily="34" charset="0"/>
              </a:rPr>
              <a:t>1</a:t>
            </a:r>
            <a:r>
              <a:rPr lang="en-GB" sz="1600" b="1" dirty="0">
                <a:latin typeface="Fira Sans" panose="020B0503050000020004" pitchFamily="34" charset="0"/>
                <a:ea typeface="Fira Sans" panose="020B0503050000020004" pitchFamily="34" charset="0"/>
                <a:cs typeface="Calibri" panose="020F0502020204030204" pitchFamily="34" charset="0"/>
              </a:rPr>
              <a:t> </a:t>
            </a:r>
          </a:p>
          <a:p>
            <a:endParaRPr lang="en-GB" b="1"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sz="1600" b="1" dirty="0">
                <a:latin typeface="Fira Sans" panose="020B0503050000020004" pitchFamily="34" charset="0"/>
                <a:ea typeface="Fira Sans" panose="020B0503050000020004" pitchFamily="34" charset="0"/>
                <a:cs typeface="Calibri" panose="020F0502020204030204" pitchFamily="34" charset="0"/>
              </a:rPr>
              <a:t>40-7/8” x 10’-6”  in 29 ga Dura Tech™ </a:t>
            </a:r>
            <a:r>
              <a:rPr lang="en-GB" sz="1600" b="1" i="1" dirty="0">
                <a:latin typeface="Fira Sans" panose="020B0503050000020004" pitchFamily="34" charset="0"/>
                <a:ea typeface="Fira Sans" panose="020B0503050000020004" pitchFamily="34" charset="0"/>
                <a:cs typeface="Calibri" panose="020F0502020204030204" pitchFamily="34" charset="0"/>
              </a:rPr>
              <a:t>xl</a:t>
            </a:r>
            <a:r>
              <a:rPr lang="en-GB" sz="1600" b="1" dirty="0">
                <a:latin typeface="Fira Sans" panose="020B0503050000020004" pitchFamily="34" charset="0"/>
                <a:ea typeface="Fira Sans" panose="020B0503050000020004" pitchFamily="34" charset="0"/>
                <a:cs typeface="Calibri" panose="020F0502020204030204" pitchFamily="34" charset="0"/>
              </a:rPr>
              <a:t> Colors</a:t>
            </a:r>
            <a:br>
              <a:rPr lang="en-GB" sz="1600" b="1" dirty="0">
                <a:latin typeface="Fira Sans" panose="020B0503050000020004" pitchFamily="34" charset="0"/>
                <a:ea typeface="Fira Sans" panose="020B0503050000020004" pitchFamily="34" charset="0"/>
                <a:cs typeface="Calibri" panose="020F0502020204030204" pitchFamily="34" charset="0"/>
              </a:rPr>
            </a:br>
            <a:endParaRPr lang="en-GB" sz="1600" b="1"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sz="1600" b="1" dirty="0">
                <a:latin typeface="Fira Sans" panose="020B0503050000020004" pitchFamily="34" charset="0"/>
                <a:ea typeface="Fira Sans" panose="020B0503050000020004" pitchFamily="34" charset="0"/>
                <a:cs typeface="Calibri" panose="020F0502020204030204" pitchFamily="34" charset="0"/>
              </a:rPr>
              <a:t>41 9/16” x 10’-6” in 26 ga Dura Tech™ </a:t>
            </a:r>
            <a:r>
              <a:rPr lang="en-GB" sz="1600" b="1" i="1" dirty="0">
                <a:latin typeface="Fira Sans" panose="020B0503050000020004" pitchFamily="34" charset="0"/>
                <a:ea typeface="Fira Sans" panose="020B0503050000020004" pitchFamily="34" charset="0"/>
                <a:cs typeface="Calibri" panose="020F0502020204030204" pitchFamily="34" charset="0"/>
              </a:rPr>
              <a:t>xl </a:t>
            </a:r>
            <a:r>
              <a:rPr lang="en-GB" sz="1600" b="1" dirty="0">
                <a:latin typeface="Fira Sans" panose="020B0503050000020004" pitchFamily="34" charset="0"/>
                <a:ea typeface="Fira Sans" panose="020B0503050000020004" pitchFamily="34" charset="0"/>
                <a:cs typeface="Calibri" panose="020F0502020204030204" pitchFamily="34" charset="0"/>
              </a:rPr>
              <a:t>Colors</a:t>
            </a:r>
            <a:br>
              <a:rPr lang="en-GB" sz="1600" b="1" dirty="0">
                <a:latin typeface="Fira Sans" panose="020B0503050000020004" pitchFamily="34" charset="0"/>
                <a:ea typeface="Fira Sans" panose="020B0503050000020004" pitchFamily="34" charset="0"/>
                <a:cs typeface="Calibri" panose="020F0502020204030204" pitchFamily="34" charset="0"/>
              </a:rPr>
            </a:br>
            <a:endParaRPr lang="en-GB" sz="1600" b="1"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sz="1600" b="1" dirty="0">
                <a:latin typeface="Fira Sans" panose="020B0503050000020004" pitchFamily="34" charset="0"/>
                <a:ea typeface="Fira Sans" panose="020B0503050000020004" pitchFamily="34" charset="0"/>
                <a:cs typeface="Calibri" panose="020F0502020204030204" pitchFamily="34" charset="0"/>
              </a:rPr>
              <a:t>42 3/4” x 10’  in 26 ga Dura Tech™ </a:t>
            </a:r>
            <a:r>
              <a:rPr lang="en-GB" sz="1600" b="1" i="1" dirty="0" err="1">
                <a:latin typeface="Fira Sans" panose="020B0503050000020004" pitchFamily="34" charset="0"/>
                <a:ea typeface="Fira Sans" panose="020B0503050000020004" pitchFamily="34" charset="0"/>
                <a:cs typeface="Calibri" panose="020F0502020204030204" pitchFamily="34" charset="0"/>
              </a:rPr>
              <a:t>nt</a:t>
            </a:r>
            <a:r>
              <a:rPr lang="en-GB" sz="1600" b="1" i="1" dirty="0">
                <a:latin typeface="Fira Sans" panose="020B0503050000020004" pitchFamily="34" charset="0"/>
                <a:ea typeface="Fira Sans" panose="020B0503050000020004" pitchFamily="34" charset="0"/>
                <a:cs typeface="Calibri" panose="020F0502020204030204" pitchFamily="34" charset="0"/>
              </a:rPr>
              <a:t> </a:t>
            </a:r>
            <a:r>
              <a:rPr lang="en-GB" sz="1600" b="1" dirty="0">
                <a:latin typeface="Fira Sans" panose="020B0503050000020004" pitchFamily="34" charset="0"/>
                <a:ea typeface="Fira Sans" panose="020B0503050000020004" pitchFamily="34" charset="0"/>
                <a:cs typeface="Calibri" panose="020F0502020204030204" pitchFamily="34" charset="0"/>
              </a:rPr>
              <a:t> Colors</a:t>
            </a:r>
            <a:br>
              <a:rPr lang="en-GB" sz="1600" b="1" dirty="0">
                <a:latin typeface="Fira Sans" panose="020B0503050000020004" pitchFamily="34" charset="0"/>
                <a:ea typeface="Fira Sans" panose="020B0503050000020004" pitchFamily="34" charset="0"/>
                <a:cs typeface="Calibri" panose="020F0502020204030204" pitchFamily="34" charset="0"/>
              </a:rPr>
            </a:br>
            <a:endParaRPr lang="en-GB" sz="1600" b="1"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sz="1600" b="1" dirty="0">
                <a:latin typeface="Fira Sans" panose="020B0503050000020004" pitchFamily="34" charset="0"/>
                <a:ea typeface="Fira Sans" panose="020B0503050000020004" pitchFamily="34" charset="0"/>
                <a:cs typeface="Calibri" panose="020F0502020204030204" pitchFamily="34" charset="0"/>
              </a:rPr>
              <a:t>48 3/8” x 10’  in 24 ga Dura Tech™ </a:t>
            </a:r>
            <a:r>
              <a:rPr lang="en-GB" sz="1600" b="1" i="1" dirty="0">
                <a:latin typeface="Fira Sans" panose="020B0503050000020004" pitchFamily="34" charset="0"/>
                <a:ea typeface="Fira Sans" panose="020B0503050000020004" pitchFamily="34" charset="0"/>
                <a:cs typeface="Calibri" panose="020F0502020204030204" pitchFamily="34" charset="0"/>
              </a:rPr>
              <a:t>5000/mx </a:t>
            </a:r>
            <a:r>
              <a:rPr lang="en-GB" sz="1600" b="1" dirty="0" err="1">
                <a:latin typeface="Fira Sans" panose="020B0503050000020004" pitchFamily="34" charset="0"/>
                <a:ea typeface="Fira Sans" panose="020B0503050000020004" pitchFamily="34" charset="0"/>
                <a:cs typeface="Calibri" panose="020F0502020204030204" pitchFamily="34" charset="0"/>
              </a:rPr>
              <a:t>Colors</a:t>
            </a:r>
            <a:endParaRPr lang="en-GB" sz="1600" b="1"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endParaRPr lang="en-GB" b="1"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endParaRPr lang="en-GB" b="1" dirty="0">
              <a:latin typeface="Fira Sans" panose="020B0503050000020004" pitchFamily="34" charset="0"/>
              <a:ea typeface="Fira Sans" panose="020B0503050000020004" pitchFamily="34" charset="0"/>
              <a:cs typeface="Calibri" panose="020F0502020204030204" pitchFamily="34" charset="0"/>
            </a:endParaRPr>
          </a:p>
          <a:p>
            <a:r>
              <a:rPr lang="en-GB" sz="1200" baseline="30000" dirty="0">
                <a:solidFill>
                  <a:schemeClr val="accent4"/>
                </a:solidFill>
                <a:latin typeface="Fira Sans" panose="020B0503050000020004" pitchFamily="34" charset="0"/>
                <a:ea typeface="Fira Sans" panose="020B0503050000020004" pitchFamily="34" charset="0"/>
                <a:cs typeface="Calibri" panose="020F0502020204030204" pitchFamily="34" charset="0"/>
              </a:rPr>
              <a:t>1</a:t>
            </a:r>
            <a:r>
              <a:rPr lang="en-GB" sz="1200" dirty="0">
                <a:solidFill>
                  <a:schemeClr val="accent4"/>
                </a:solidFill>
                <a:latin typeface="Fira Sans" panose="020B0503050000020004" pitchFamily="34" charset="0"/>
                <a:ea typeface="Fira Sans" panose="020B0503050000020004" pitchFamily="34" charset="0"/>
                <a:cs typeface="Calibri" panose="020F0502020204030204" pitchFamily="34" charset="0"/>
              </a:rPr>
              <a:t>Inquire with Sales Representative for lead times and availability.</a:t>
            </a:r>
          </a:p>
          <a:p>
            <a:pPr marL="285750" indent="-28575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p:txBody>
      </p:sp>
      <p:pic>
        <p:nvPicPr>
          <p:cNvPr id="3" name="Picture 2" descr="A picture containing warehouse&#10;&#10;Description automatically generated">
            <a:extLst>
              <a:ext uri="{FF2B5EF4-FFF2-40B4-BE49-F238E27FC236}">
                <a16:creationId xmlns:a16="http://schemas.microsoft.com/office/drawing/2014/main" id="{7DBCF26F-B5C1-454F-8ED1-98D99A2A921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33905" y="1506017"/>
            <a:ext cx="6318270" cy="3845966"/>
          </a:xfrm>
          <a:prstGeom prst="rect">
            <a:avLst/>
          </a:prstGeom>
          <a:ln>
            <a:noFill/>
          </a:ln>
          <a:effectLst>
            <a:softEdge rad="112500"/>
          </a:effectLst>
        </p:spPr>
      </p:pic>
    </p:spTree>
    <p:extLst>
      <p:ext uri="{BB962C8B-B14F-4D97-AF65-F5344CB8AC3E}">
        <p14:creationId xmlns:p14="http://schemas.microsoft.com/office/powerpoint/2010/main" val="4172933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7759EC42-D24E-451E-B1D4-B8B81B54A1C9}"/>
              </a:ext>
            </a:extLst>
          </p:cNvPr>
          <p:cNvSpPr txBox="1">
            <a:spLocks/>
          </p:cNvSpPr>
          <p:nvPr/>
        </p:nvSpPr>
        <p:spPr>
          <a:xfrm>
            <a:off x="219790" y="2941677"/>
            <a:ext cx="5277168" cy="400238"/>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600" b="1" dirty="0">
                <a:solidFill>
                  <a:schemeClr val="bg1"/>
                </a:solidFill>
                <a:latin typeface="Fira Sans" panose="020B0503050000020004" pitchFamily="34" charset="0"/>
                <a:ea typeface="Fira Sans" panose="020B0503050000020004" pitchFamily="34" charset="0"/>
              </a:rPr>
              <a:t>4. COLORS AND WARRANTIES</a:t>
            </a:r>
          </a:p>
        </p:txBody>
      </p:sp>
    </p:spTree>
    <p:extLst>
      <p:ext uri="{BB962C8B-B14F-4D97-AF65-F5344CB8AC3E}">
        <p14:creationId xmlns:p14="http://schemas.microsoft.com/office/powerpoint/2010/main" val="1223324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ct 43"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81" imgH="381" progId="TCLayout.ActiveDocument.1">
                  <p:embed/>
                </p:oleObj>
              </mc:Choice>
              <mc:Fallback>
                <p:oleObj name="think-cell Slide" r:id="rId5" imgW="381" imgH="381" progId="TCLayout.ActiveDocument.1">
                  <p:embed/>
                  <p:pic>
                    <p:nvPicPr>
                      <p:cNvPr id="44" name="Object 4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Rectangle 42" hidden="1"/>
          <p:cNvSpPr/>
          <p:nvPr>
            <p:custDataLst>
              <p:tags r:id="rId2"/>
            </p:custDataLst>
          </p:nvPr>
        </p:nvSpPr>
        <p:spPr bwMode="auto">
          <a:xfrm>
            <a:off x="1524000" y="0"/>
            <a:ext cx="158750"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AU" sz="1000" dirty="0">
              <a:latin typeface="Arial Narrow"/>
              <a:sym typeface="Arial Narrow"/>
            </a:endParaRPr>
          </a:p>
        </p:txBody>
      </p:sp>
      <p:sp>
        <p:nvSpPr>
          <p:cNvPr id="2" name="Title 1"/>
          <p:cNvSpPr>
            <a:spLocks noGrp="1"/>
          </p:cNvSpPr>
          <p:nvPr>
            <p:ph type="title"/>
          </p:nvPr>
        </p:nvSpPr>
        <p:spPr>
          <a:xfrm>
            <a:off x="262801" y="424102"/>
            <a:ext cx="9604375" cy="338682"/>
          </a:xfrm>
        </p:spPr>
        <p:txBody>
          <a:bodyPr/>
          <a:lstStyle/>
          <a:p>
            <a:r>
              <a:rPr lang="en-AU" dirty="0">
                <a:latin typeface="Fira Sans" panose="020B0503050000020004" pitchFamily="34" charset="0"/>
                <a:ea typeface="Fira Sans" panose="020B0503050000020004" pitchFamily="34" charset="0"/>
              </a:rPr>
              <a:t>ASC BUILDING PRODUCTS</a:t>
            </a:r>
          </a:p>
        </p:txBody>
      </p:sp>
      <p:sp>
        <p:nvSpPr>
          <p:cNvPr id="25" name="TextBox 24">
            <a:extLst>
              <a:ext uri="{FF2B5EF4-FFF2-40B4-BE49-F238E27FC236}">
                <a16:creationId xmlns:a16="http://schemas.microsoft.com/office/drawing/2014/main" id="{D48B3FE8-8067-469A-9AA4-DBEA2491DDFF}"/>
              </a:ext>
            </a:extLst>
          </p:cNvPr>
          <p:cNvSpPr txBox="1"/>
          <p:nvPr/>
        </p:nvSpPr>
        <p:spPr>
          <a:xfrm>
            <a:off x="262801" y="1181197"/>
            <a:ext cx="5739165" cy="5124480"/>
          </a:xfrm>
          <a:prstGeom prst="rect">
            <a:avLst/>
          </a:prstGeom>
          <a:noFill/>
        </p:spPr>
        <p:txBody>
          <a:bodyPr wrap="square" rtlCol="0">
            <a:spAutoFit/>
          </a:bodyPr>
          <a:lstStyle/>
          <a:p>
            <a:r>
              <a:rPr lang="en-US" b="1" dirty="0">
                <a:latin typeface="Fira Sans" panose="020B0503050000020004" pitchFamily="34" charset="0"/>
                <a:ea typeface="Fira Sans" panose="020B0503050000020004" pitchFamily="34" charset="0"/>
              </a:rPr>
              <a:t>Distinctive Design. Long Lasting Performance.</a:t>
            </a:r>
          </a:p>
          <a:p>
            <a:endParaRPr lang="en-US" sz="1000" b="1" dirty="0">
              <a:latin typeface="Fira Sans" panose="020B0503050000020004" pitchFamily="34" charset="0"/>
              <a:ea typeface="Fira Sans" panose="020B0503050000020004" pitchFamily="34" charset="0"/>
            </a:endParaRPr>
          </a:p>
          <a:p>
            <a:endParaRPr lang="en-US" b="1" dirty="0">
              <a:latin typeface="Fira Sans" panose="020B0503050000020004" pitchFamily="34" charset="0"/>
              <a:ea typeface="Fira Sans" panose="020B0503050000020004" pitchFamily="34" charset="0"/>
            </a:endParaRPr>
          </a:p>
          <a:p>
            <a:r>
              <a:rPr lang="en-US" dirty="0">
                <a:latin typeface="Fira Sans" panose="020B0503050000020004" pitchFamily="34" charset="0"/>
                <a:ea typeface="Fira Sans" panose="020B0503050000020004" pitchFamily="34" charset="0"/>
              </a:rPr>
              <a:t>ASC Building Products is a leading manufacturer of premium metal roofing and metal siding products designed to provide long-lasting protection.  </a:t>
            </a:r>
            <a:endParaRPr lang="en-US" sz="1600" dirty="0">
              <a:latin typeface="Fira Sans" panose="020B0503050000020004" pitchFamily="34" charset="0"/>
              <a:ea typeface="Fira Sans" panose="020B0503050000020004" pitchFamily="34" charset="0"/>
            </a:endParaRPr>
          </a:p>
          <a:p>
            <a:endParaRPr lang="en-US" sz="1000" dirty="0">
              <a:latin typeface="Fira Sans" panose="020B0503050000020004" pitchFamily="34" charset="0"/>
              <a:ea typeface="Fira Sans" panose="020B0503050000020004" pitchFamily="34" charset="0"/>
            </a:endParaRPr>
          </a:p>
          <a:p>
            <a:endParaRPr lang="en-US" dirty="0">
              <a:latin typeface="Fira Sans" panose="020B0503050000020004" pitchFamily="34" charset="0"/>
              <a:ea typeface="Fira Sans" panose="020B0503050000020004" pitchFamily="34" charset="0"/>
            </a:endParaRPr>
          </a:p>
          <a:p>
            <a:r>
              <a:rPr lang="en-US" dirty="0">
                <a:latin typeface="Fira Sans" panose="020B0503050000020004" pitchFamily="34" charset="0"/>
                <a:ea typeface="Fira Sans" panose="020B0503050000020004" pitchFamily="34" charset="0"/>
              </a:rPr>
              <a:t>As a trusted brand for over 50 years, you can count on ASC Building Products’ variety of metal panels and colors to provide performance, </a:t>
            </a:r>
            <a:br>
              <a:rPr lang="en-US" dirty="0">
                <a:latin typeface="Fira Sans" panose="020B0503050000020004" pitchFamily="34" charset="0"/>
                <a:ea typeface="Fira Sans" panose="020B0503050000020004" pitchFamily="34" charset="0"/>
              </a:rPr>
            </a:br>
            <a:r>
              <a:rPr lang="en-US" dirty="0">
                <a:latin typeface="Fira Sans" panose="020B0503050000020004" pitchFamily="34" charset="0"/>
                <a:ea typeface="Fira Sans" panose="020B0503050000020004" pitchFamily="34" charset="0"/>
              </a:rPr>
              <a:t>long-lasting value, and peace of mind to protect what’s important</a:t>
            </a:r>
            <a:endParaRPr lang="en-US" sz="1600" dirty="0">
              <a:latin typeface="Fira Sans" panose="020B0503050000020004" pitchFamily="34" charset="0"/>
              <a:ea typeface="Fira Sans" panose="020B0503050000020004" pitchFamily="34" charset="0"/>
            </a:endParaRPr>
          </a:p>
          <a:p>
            <a:endParaRPr lang="en-US" sz="1000" dirty="0">
              <a:latin typeface="Fira Sans" panose="020B0503050000020004" pitchFamily="34" charset="0"/>
              <a:ea typeface="Fira Sans" panose="020B0503050000020004" pitchFamily="34" charset="0"/>
            </a:endParaRPr>
          </a:p>
          <a:p>
            <a:endParaRPr lang="en-US" dirty="0">
              <a:latin typeface="Fira Sans" panose="020B0503050000020004" pitchFamily="34" charset="0"/>
              <a:ea typeface="Fira Sans" panose="020B0503050000020004" pitchFamily="34" charset="0"/>
            </a:endParaRPr>
          </a:p>
          <a:p>
            <a:r>
              <a:rPr lang="en-US" dirty="0">
                <a:latin typeface="Fira Sans" panose="020B0503050000020004" pitchFamily="34" charset="0"/>
                <a:ea typeface="Fira Sans" panose="020B0503050000020004" pitchFamily="34" charset="0"/>
              </a:rPr>
              <a:t>Giving homeowners and building owners the confidence to enhance, protect and extend the beauty of their homes or buildings with metal is our mission and promise. </a:t>
            </a:r>
          </a:p>
        </p:txBody>
      </p:sp>
      <p:pic>
        <p:nvPicPr>
          <p:cNvPr id="5" name="Picture 4">
            <a:extLst>
              <a:ext uri="{FF2B5EF4-FFF2-40B4-BE49-F238E27FC236}">
                <a16:creationId xmlns:a16="http://schemas.microsoft.com/office/drawing/2014/main" id="{6A084121-503F-4D7B-BE72-EC99CF0B32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6000" y="1147862"/>
            <a:ext cx="5979082" cy="5129113"/>
          </a:xfrm>
          <a:prstGeom prst="rect">
            <a:avLst/>
          </a:prstGeom>
          <a:ln>
            <a:noFill/>
          </a:ln>
          <a:effectLst>
            <a:softEdge rad="112500"/>
          </a:effectLst>
        </p:spPr>
      </p:pic>
    </p:spTree>
    <p:extLst>
      <p:ext uri="{BB962C8B-B14F-4D97-AF65-F5344CB8AC3E}">
        <p14:creationId xmlns:p14="http://schemas.microsoft.com/office/powerpoint/2010/main" val="173115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Good, Better, &amp; Best paint for metal roofing &amp; siding</a:t>
            </a:r>
            <a:endParaRPr lang="en-GB" dirty="0">
              <a:latin typeface="Fira Sans" panose="020B0503050000020004" pitchFamily="34" charset="0"/>
              <a:ea typeface="Fira Sans" panose="020B0503050000020004" pitchFamily="34" charset="0"/>
            </a:endParaRPr>
          </a:p>
        </p:txBody>
      </p:sp>
      <p:grpSp>
        <p:nvGrpSpPr>
          <p:cNvPr id="18" name="Group 17">
            <a:extLst>
              <a:ext uri="{FF2B5EF4-FFF2-40B4-BE49-F238E27FC236}">
                <a16:creationId xmlns:a16="http://schemas.microsoft.com/office/drawing/2014/main" id="{C657A7B3-5CA8-462B-809A-3243741080E3}"/>
              </a:ext>
            </a:extLst>
          </p:cNvPr>
          <p:cNvGrpSpPr/>
          <p:nvPr/>
        </p:nvGrpSpPr>
        <p:grpSpPr>
          <a:xfrm>
            <a:off x="1679606" y="5918332"/>
            <a:ext cx="8912167" cy="515566"/>
            <a:chOff x="0" y="87"/>
            <a:chExt cx="5572125" cy="636480"/>
          </a:xfrm>
        </p:grpSpPr>
        <p:sp>
          <p:nvSpPr>
            <p:cNvPr id="19" name="Rectangle: Rounded Corners 18">
              <a:extLst>
                <a:ext uri="{FF2B5EF4-FFF2-40B4-BE49-F238E27FC236}">
                  <a16:creationId xmlns:a16="http://schemas.microsoft.com/office/drawing/2014/main" id="{891E3722-C452-45E8-9CEF-F61149E28E7B}"/>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30896078-C6F5-47BF-8E5D-0876307FAE6F}"/>
                </a:ext>
              </a:extLst>
            </p:cNvPr>
            <p:cNvSpPr txBox="1"/>
            <p:nvPr/>
          </p:nvSpPr>
          <p:spPr>
            <a:xfrm>
              <a:off x="31070" y="31157"/>
              <a:ext cx="5509985" cy="6054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hlinkClick r:id="rId6"/>
                </a:rPr>
                <a:t>Click here to learn more about paint systems used for Metal Roofing &amp; Siding</a:t>
              </a:r>
              <a:endParaRPr lang="en-US" sz="1800" kern="1200" dirty="0">
                <a:solidFill>
                  <a:schemeClr val="bg1"/>
                </a:solidFill>
              </a:endParaRPr>
            </a:p>
          </p:txBody>
        </p:sp>
      </p:grpSp>
      <p:graphicFrame>
        <p:nvGraphicFramePr>
          <p:cNvPr id="2" name="Table 2">
            <a:extLst>
              <a:ext uri="{FF2B5EF4-FFF2-40B4-BE49-F238E27FC236}">
                <a16:creationId xmlns:a16="http://schemas.microsoft.com/office/drawing/2014/main" id="{4146E007-BAAA-4F5B-84FD-2394C7A01BAC}"/>
              </a:ext>
            </a:extLst>
          </p:cNvPr>
          <p:cNvGraphicFramePr>
            <a:graphicFrameLocks noGrp="1"/>
          </p:cNvGraphicFramePr>
          <p:nvPr>
            <p:extLst>
              <p:ext uri="{D42A27DB-BD31-4B8C-83A1-F6EECF244321}">
                <p14:modId xmlns:p14="http://schemas.microsoft.com/office/powerpoint/2010/main" val="2163005619"/>
              </p:ext>
            </p:extLst>
          </p:nvPr>
        </p:nvGraphicFramePr>
        <p:xfrm>
          <a:off x="606759" y="1250227"/>
          <a:ext cx="11057860" cy="4485464"/>
        </p:xfrm>
        <a:graphic>
          <a:graphicData uri="http://schemas.openxmlformats.org/drawingml/2006/table">
            <a:tbl>
              <a:tblPr firstRow="1" bandRow="1">
                <a:tableStyleId>{5C22544A-7EE6-4342-B048-85BDC9FD1C3A}</a:tableStyleId>
              </a:tblPr>
              <a:tblGrid>
                <a:gridCol w="2413591">
                  <a:extLst>
                    <a:ext uri="{9D8B030D-6E8A-4147-A177-3AD203B41FA5}">
                      <a16:colId xmlns:a16="http://schemas.microsoft.com/office/drawing/2014/main" val="3853103490"/>
                    </a:ext>
                  </a:extLst>
                </a:gridCol>
                <a:gridCol w="2530549">
                  <a:extLst>
                    <a:ext uri="{9D8B030D-6E8A-4147-A177-3AD203B41FA5}">
                      <a16:colId xmlns:a16="http://schemas.microsoft.com/office/drawing/2014/main" val="535295922"/>
                    </a:ext>
                  </a:extLst>
                </a:gridCol>
                <a:gridCol w="2796363">
                  <a:extLst>
                    <a:ext uri="{9D8B030D-6E8A-4147-A177-3AD203B41FA5}">
                      <a16:colId xmlns:a16="http://schemas.microsoft.com/office/drawing/2014/main" val="4227656823"/>
                    </a:ext>
                  </a:extLst>
                </a:gridCol>
                <a:gridCol w="3317357">
                  <a:extLst>
                    <a:ext uri="{9D8B030D-6E8A-4147-A177-3AD203B41FA5}">
                      <a16:colId xmlns:a16="http://schemas.microsoft.com/office/drawing/2014/main" val="4284509993"/>
                    </a:ext>
                  </a:extLst>
                </a:gridCol>
              </a:tblGrid>
              <a:tr h="734752">
                <a:tc>
                  <a:txBody>
                    <a:bodyPr/>
                    <a:lstStyle/>
                    <a:p>
                      <a:pPr algn="ctr"/>
                      <a:r>
                        <a:rPr lang="en-US" sz="1600" dirty="0">
                          <a:latin typeface="Fira Sans" panose="020B0503050000020004" pitchFamily="34" charset="0"/>
                          <a:ea typeface="Fira Sans" panose="020B0503050000020004" pitchFamily="34" charset="0"/>
                        </a:rPr>
                        <a:t>Paint System</a:t>
                      </a:r>
                    </a:p>
                  </a:txBody>
                  <a:tcPr/>
                </a:tc>
                <a:tc>
                  <a:txBody>
                    <a:bodyPr/>
                    <a:lstStyle/>
                    <a:p>
                      <a:pPr algn="ctr"/>
                      <a:r>
                        <a:rPr lang="en-US" sz="1600" dirty="0">
                          <a:latin typeface="Fira Sans" panose="020B0503050000020004" pitchFamily="34" charset="0"/>
                          <a:ea typeface="Fira Sans" panose="020B0503050000020004" pitchFamily="34" charset="0"/>
                        </a:rPr>
                        <a:t>Standard Polyester </a:t>
                      </a:r>
                      <a:br>
                        <a:rPr lang="en-US" sz="1600" dirty="0">
                          <a:latin typeface="Fira Sans" panose="020B0503050000020004" pitchFamily="34" charset="0"/>
                          <a:ea typeface="Fira Sans" panose="020B0503050000020004" pitchFamily="34" charset="0"/>
                        </a:rPr>
                      </a:br>
                      <a:r>
                        <a:rPr lang="en-US" sz="1600" dirty="0">
                          <a:latin typeface="Fira Sans" panose="020B0503050000020004" pitchFamily="34" charset="0"/>
                          <a:ea typeface="Fira Sans" panose="020B0503050000020004" pitchFamily="34" charset="0"/>
                        </a:rPr>
                        <a:t>(POLY)</a:t>
                      </a:r>
                    </a:p>
                  </a:txBody>
                  <a:tcPr/>
                </a:tc>
                <a:tc>
                  <a:txBody>
                    <a:bodyPr/>
                    <a:lstStyle/>
                    <a:p>
                      <a:pPr algn="ctr"/>
                      <a:r>
                        <a:rPr lang="en-US" sz="1600" dirty="0">
                          <a:latin typeface="Fira Sans" panose="020B0503050000020004" pitchFamily="34" charset="0"/>
                          <a:ea typeface="Fira Sans" panose="020B0503050000020004" pitchFamily="34" charset="0"/>
                        </a:rPr>
                        <a:t>Silicon Modified Polyester (SMP)</a:t>
                      </a:r>
                    </a:p>
                  </a:txBody>
                  <a:tcPr/>
                </a:tc>
                <a:tc>
                  <a:txBody>
                    <a:bodyPr/>
                    <a:lstStyle/>
                    <a:p>
                      <a:pPr algn="ctr"/>
                      <a:r>
                        <a:rPr lang="en-US" sz="1600" dirty="0">
                          <a:latin typeface="Fira Sans" panose="020B0503050000020004" pitchFamily="34" charset="0"/>
                          <a:ea typeface="Fira Sans" panose="020B0503050000020004" pitchFamily="34" charset="0"/>
                        </a:rPr>
                        <a:t>Polyvinylidene Fluoride </a:t>
                      </a:r>
                      <a:br>
                        <a:rPr lang="en-US" sz="1600" dirty="0">
                          <a:latin typeface="Fira Sans" panose="020B0503050000020004" pitchFamily="34" charset="0"/>
                          <a:ea typeface="Fira Sans" panose="020B0503050000020004" pitchFamily="34" charset="0"/>
                        </a:rPr>
                      </a:br>
                      <a:r>
                        <a:rPr lang="en-US" sz="1600" dirty="0">
                          <a:latin typeface="Fira Sans" panose="020B0503050000020004" pitchFamily="34" charset="0"/>
                          <a:ea typeface="Fira Sans" panose="020B0503050000020004" pitchFamily="34" charset="0"/>
                        </a:rPr>
                        <a:t>(PVDF)</a:t>
                      </a:r>
                    </a:p>
                  </a:txBody>
                  <a:tcPr/>
                </a:tc>
                <a:extLst>
                  <a:ext uri="{0D108BD9-81ED-4DB2-BD59-A6C34878D82A}">
                    <a16:rowId xmlns:a16="http://schemas.microsoft.com/office/drawing/2014/main" val="4137063613"/>
                  </a:ext>
                </a:extLst>
              </a:tr>
              <a:tr h="734752">
                <a:tc>
                  <a:txBody>
                    <a:bodyPr/>
                    <a:lstStyle/>
                    <a:p>
                      <a:pPr algn="l"/>
                      <a:r>
                        <a:rPr lang="en-US" sz="1600" b="1" dirty="0">
                          <a:latin typeface="Fira Sans" panose="020B0503050000020004" pitchFamily="34" charset="0"/>
                          <a:ea typeface="Fira Sans" panose="020B0503050000020004" pitchFamily="34" charset="0"/>
                        </a:rPr>
                        <a:t>ASC Building Products</a:t>
                      </a:r>
                      <a:br>
                        <a:rPr lang="en-US" sz="1600" b="1" dirty="0">
                          <a:latin typeface="Fira Sans" panose="020B0503050000020004" pitchFamily="34" charset="0"/>
                          <a:ea typeface="Fira Sans" panose="020B0503050000020004" pitchFamily="34" charset="0"/>
                        </a:rPr>
                      </a:br>
                      <a:r>
                        <a:rPr lang="en-US" sz="1600" b="1" dirty="0">
                          <a:latin typeface="Fira Sans" panose="020B0503050000020004" pitchFamily="34" charset="0"/>
                          <a:ea typeface="Fira Sans" panose="020B0503050000020004" pitchFamily="34" charset="0"/>
                        </a:rPr>
                        <a:t>paint system name</a:t>
                      </a:r>
                    </a:p>
                  </a:txBody>
                  <a:tcPr/>
                </a:tc>
                <a:tc>
                  <a:txBody>
                    <a:bodyPr/>
                    <a:lstStyle/>
                    <a:p>
                      <a:pPr algn="ctr"/>
                      <a:r>
                        <a:rPr lang="en-US" sz="1600" b="1" dirty="0" err="1">
                          <a:latin typeface="Fira Sans" panose="020B0503050000020004" pitchFamily="34" charset="0"/>
                          <a:ea typeface="Fira Sans" panose="020B0503050000020004" pitchFamily="34" charset="0"/>
                        </a:rPr>
                        <a:t>ColorGuard</a:t>
                      </a:r>
                      <a:r>
                        <a:rPr lang="en-US" sz="1600" b="1" dirty="0">
                          <a:latin typeface="Fira Sans" panose="020B0503050000020004" pitchFamily="34" charset="0"/>
                          <a:ea typeface="Fira Sans" panose="020B0503050000020004" pitchFamily="34" charset="0"/>
                        </a:rPr>
                        <a:t> 25 with </a:t>
                      </a:r>
                      <a:r>
                        <a:rPr lang="en-US" sz="1600" b="1" dirty="0" err="1">
                          <a:latin typeface="Fira Sans" panose="020B0503050000020004" pitchFamily="34" charset="0"/>
                          <a:ea typeface="Fira Sans" panose="020B0503050000020004" pitchFamily="34" charset="0"/>
                        </a:rPr>
                        <a:t>Spectrascape</a:t>
                      </a:r>
                      <a:r>
                        <a:rPr lang="en-US" sz="1600" b="1" dirty="0">
                          <a:latin typeface="Fira Sans" panose="020B0503050000020004" pitchFamily="34" charset="0"/>
                          <a:ea typeface="Fira Sans" panose="020B0503050000020004" pitchFamily="34" charset="0"/>
                        </a:rPr>
                        <a:t>®</a:t>
                      </a:r>
                    </a:p>
                  </a:txBody>
                  <a:tcPr/>
                </a:tc>
                <a:tc>
                  <a:txBody>
                    <a:bodyPr/>
                    <a:lstStyle/>
                    <a:p>
                      <a:pPr algn="ctr"/>
                      <a:r>
                        <a:rPr lang="en-US" sz="1600" b="1" dirty="0">
                          <a:latin typeface="Fira Sans" panose="020B0503050000020004" pitchFamily="34" charset="0"/>
                          <a:ea typeface="Fira Sans" panose="020B0503050000020004" pitchFamily="34" charset="0"/>
                        </a:rPr>
                        <a:t>Dura Tech™ </a:t>
                      </a:r>
                      <a:r>
                        <a:rPr lang="en-US" sz="1600" b="1" i="1" dirty="0">
                          <a:latin typeface="Fira Sans" panose="020B0503050000020004" pitchFamily="34" charset="0"/>
                          <a:ea typeface="Fira Sans" panose="020B0503050000020004" pitchFamily="34" charset="0"/>
                        </a:rPr>
                        <a:t>xl</a:t>
                      </a:r>
                      <a:br>
                        <a:rPr lang="en-US" sz="1600" b="1" i="1" dirty="0">
                          <a:latin typeface="Fira Sans" panose="020B0503050000020004" pitchFamily="34" charset="0"/>
                          <a:ea typeface="Fira Sans" panose="020B0503050000020004" pitchFamily="34" charset="0"/>
                        </a:rPr>
                      </a:br>
                      <a:r>
                        <a:rPr lang="en-US" sz="1600" b="1" i="0" dirty="0">
                          <a:latin typeface="Fira Sans" panose="020B0503050000020004" pitchFamily="34" charset="0"/>
                          <a:ea typeface="Fira Sans" panose="020B0503050000020004" pitchFamily="34" charset="0"/>
                        </a:rPr>
                        <a:t>Dura Tech™ </a:t>
                      </a:r>
                      <a:r>
                        <a:rPr lang="en-US" sz="1600" b="1" i="1" dirty="0" err="1">
                          <a:latin typeface="Fira Sans" panose="020B0503050000020004" pitchFamily="34" charset="0"/>
                          <a:ea typeface="Fira Sans" panose="020B0503050000020004" pitchFamily="34" charset="0"/>
                        </a:rPr>
                        <a:t>nt</a:t>
                      </a:r>
                      <a:endParaRPr lang="en-US" sz="1600" b="1" dirty="0">
                        <a:latin typeface="Fira Sans" panose="020B0503050000020004" pitchFamily="34" charset="0"/>
                        <a:ea typeface="Fira Sans" panose="020B0503050000020004" pitchFamily="34" charset="0"/>
                      </a:endParaRPr>
                    </a:p>
                  </a:txBody>
                  <a:tcPr/>
                </a:tc>
                <a:tc>
                  <a:txBody>
                    <a:bodyPr/>
                    <a:lstStyle/>
                    <a:p>
                      <a:pPr algn="ctr"/>
                      <a:r>
                        <a:rPr lang="en-US" sz="1600" b="1" dirty="0">
                          <a:latin typeface="Fira Sans" panose="020B0503050000020004" pitchFamily="34" charset="0"/>
                          <a:ea typeface="Fira Sans" panose="020B0503050000020004" pitchFamily="34" charset="0"/>
                        </a:rPr>
                        <a:t>Dura Tech™ </a:t>
                      </a:r>
                      <a:r>
                        <a:rPr lang="en-US" sz="1600" b="1" i="1" dirty="0">
                          <a:latin typeface="Fira Sans" panose="020B0503050000020004" pitchFamily="34" charset="0"/>
                          <a:ea typeface="Fira Sans" panose="020B0503050000020004" pitchFamily="34" charset="0"/>
                        </a:rPr>
                        <a:t>5000</a:t>
                      </a:r>
                    </a:p>
                    <a:p>
                      <a:pPr algn="ctr"/>
                      <a:r>
                        <a:rPr lang="en-US" sz="1600" b="1" i="0" dirty="0">
                          <a:latin typeface="Fira Sans" panose="020B0503050000020004" pitchFamily="34" charset="0"/>
                          <a:ea typeface="Fira Sans" panose="020B0503050000020004" pitchFamily="34" charset="0"/>
                        </a:rPr>
                        <a:t>Dura Tech™ </a:t>
                      </a:r>
                      <a:r>
                        <a:rPr lang="en-US" sz="1600" b="1" i="1" dirty="0">
                          <a:latin typeface="Fira Sans" panose="020B0503050000020004" pitchFamily="34" charset="0"/>
                          <a:ea typeface="Fira Sans" panose="020B0503050000020004" pitchFamily="34" charset="0"/>
                        </a:rPr>
                        <a:t>mx</a:t>
                      </a:r>
                      <a:endParaRPr lang="en-US" sz="1600" b="1" dirty="0">
                        <a:latin typeface="Fira Sans" panose="020B0503050000020004" pitchFamily="34" charset="0"/>
                        <a:ea typeface="Fira Sans" panose="020B0503050000020004" pitchFamily="34" charset="0"/>
                      </a:endParaRPr>
                    </a:p>
                  </a:txBody>
                  <a:tcPr/>
                </a:tc>
                <a:extLst>
                  <a:ext uri="{0D108BD9-81ED-4DB2-BD59-A6C34878D82A}">
                    <a16:rowId xmlns:a16="http://schemas.microsoft.com/office/drawing/2014/main" val="1042815088"/>
                  </a:ext>
                </a:extLst>
              </a:tr>
              <a:tr h="425522">
                <a:tc>
                  <a:txBody>
                    <a:bodyPr/>
                    <a:lstStyle/>
                    <a:p>
                      <a:r>
                        <a:rPr lang="en-US" sz="1600" b="1" dirty="0">
                          <a:latin typeface="Fira Sans" panose="020B0503050000020004" pitchFamily="34" charset="0"/>
                          <a:ea typeface="Fira Sans" panose="020B0503050000020004" pitchFamily="34" charset="0"/>
                        </a:rPr>
                        <a:t>Overall</a:t>
                      </a:r>
                    </a:p>
                  </a:txBody>
                  <a:tcPr/>
                </a:tc>
                <a:tc>
                  <a:txBody>
                    <a:bodyPr/>
                    <a:lstStyle/>
                    <a:p>
                      <a:pPr algn="ctr"/>
                      <a:r>
                        <a:rPr lang="en-US" sz="1600" b="1" dirty="0">
                          <a:latin typeface="Fira Sans" panose="020B0503050000020004" pitchFamily="34" charset="0"/>
                          <a:ea typeface="Fira Sans" panose="020B0503050000020004" pitchFamily="34" charset="0"/>
                        </a:rPr>
                        <a:t>GOOD</a:t>
                      </a:r>
                    </a:p>
                  </a:txBody>
                  <a:tcPr/>
                </a:tc>
                <a:tc>
                  <a:txBody>
                    <a:bodyPr/>
                    <a:lstStyle/>
                    <a:p>
                      <a:pPr algn="ctr"/>
                      <a:r>
                        <a:rPr lang="en-US" sz="1600" b="1" dirty="0">
                          <a:latin typeface="Fira Sans" panose="020B0503050000020004" pitchFamily="34" charset="0"/>
                          <a:ea typeface="Fira Sans" panose="020B0503050000020004" pitchFamily="34" charset="0"/>
                        </a:rPr>
                        <a:t>BETTER</a:t>
                      </a:r>
                    </a:p>
                  </a:txBody>
                  <a:tcPr/>
                </a:tc>
                <a:tc>
                  <a:txBody>
                    <a:bodyPr/>
                    <a:lstStyle/>
                    <a:p>
                      <a:pPr algn="ctr"/>
                      <a:r>
                        <a:rPr lang="en-US" sz="1600" b="1" dirty="0">
                          <a:latin typeface="Fira Sans" panose="020B0503050000020004" pitchFamily="34" charset="0"/>
                          <a:ea typeface="Fira Sans" panose="020B0503050000020004" pitchFamily="34" charset="0"/>
                        </a:rPr>
                        <a:t>BEST</a:t>
                      </a:r>
                    </a:p>
                  </a:txBody>
                  <a:tcPr/>
                </a:tc>
                <a:extLst>
                  <a:ext uri="{0D108BD9-81ED-4DB2-BD59-A6C34878D82A}">
                    <a16:rowId xmlns:a16="http://schemas.microsoft.com/office/drawing/2014/main" val="328193342"/>
                  </a:ext>
                </a:extLst>
              </a:tr>
              <a:tr h="425522">
                <a:tc>
                  <a:txBody>
                    <a:bodyPr/>
                    <a:lstStyle/>
                    <a:p>
                      <a:r>
                        <a:rPr lang="en-US" sz="1600" b="1" dirty="0">
                          <a:latin typeface="Fira Sans" panose="020B0503050000020004" pitchFamily="34" charset="0"/>
                          <a:ea typeface="Fira Sans" panose="020B0503050000020004" pitchFamily="34" charset="0"/>
                        </a:rPr>
                        <a:t>Gauge</a:t>
                      </a:r>
                    </a:p>
                  </a:txBody>
                  <a:tcPr/>
                </a:tc>
                <a:tc>
                  <a:txBody>
                    <a:bodyPr/>
                    <a:lstStyle/>
                    <a:p>
                      <a:pPr algn="ctr"/>
                      <a:r>
                        <a:rPr lang="en-US" sz="1600" dirty="0">
                          <a:latin typeface="Fira Sans" panose="020B0503050000020004" pitchFamily="34" charset="0"/>
                          <a:ea typeface="Fira Sans" panose="020B0503050000020004" pitchFamily="34" charset="0"/>
                        </a:rPr>
                        <a:t>29</a:t>
                      </a:r>
                    </a:p>
                  </a:txBody>
                  <a:tcPr/>
                </a:tc>
                <a:tc>
                  <a:txBody>
                    <a:bodyPr/>
                    <a:lstStyle/>
                    <a:p>
                      <a:pPr algn="ctr"/>
                      <a:r>
                        <a:rPr lang="en-US" sz="1600" dirty="0">
                          <a:latin typeface="Fira Sans" panose="020B0503050000020004" pitchFamily="34" charset="0"/>
                          <a:ea typeface="Fira Sans" panose="020B0503050000020004" pitchFamily="34" charset="0"/>
                        </a:rPr>
                        <a:t>29 and 26</a:t>
                      </a:r>
                    </a:p>
                  </a:txBody>
                  <a:tcPr/>
                </a:tc>
                <a:tc>
                  <a:txBody>
                    <a:bodyPr/>
                    <a:lstStyle/>
                    <a:p>
                      <a:pPr algn="ctr"/>
                      <a:r>
                        <a:rPr lang="en-US" sz="1600" dirty="0">
                          <a:latin typeface="Fira Sans" panose="020B0503050000020004" pitchFamily="34" charset="0"/>
                          <a:ea typeface="Fira Sans" panose="020B0503050000020004" pitchFamily="34" charset="0"/>
                        </a:rPr>
                        <a:t>24 and 22</a:t>
                      </a:r>
                    </a:p>
                  </a:txBody>
                  <a:tcPr/>
                </a:tc>
                <a:extLst>
                  <a:ext uri="{0D108BD9-81ED-4DB2-BD59-A6C34878D82A}">
                    <a16:rowId xmlns:a16="http://schemas.microsoft.com/office/drawing/2014/main" val="3645560251"/>
                  </a:ext>
                </a:extLst>
              </a:tr>
              <a:tr h="425522">
                <a:tc>
                  <a:txBody>
                    <a:bodyPr/>
                    <a:lstStyle/>
                    <a:p>
                      <a:r>
                        <a:rPr lang="en-US" sz="1600" b="1" dirty="0">
                          <a:latin typeface="Fira Sans" panose="020B0503050000020004" pitchFamily="34" charset="0"/>
                          <a:ea typeface="Fira Sans" panose="020B0503050000020004" pitchFamily="34" charset="0"/>
                        </a:rPr>
                        <a:t>Price Point</a:t>
                      </a:r>
                    </a:p>
                  </a:txBody>
                  <a:tcPr/>
                </a:tc>
                <a:tc>
                  <a:txBody>
                    <a:bodyPr/>
                    <a:lstStyle/>
                    <a:p>
                      <a:pPr algn="ctr"/>
                      <a:r>
                        <a:rPr lang="en-US" sz="1600" dirty="0">
                          <a:latin typeface="Fira Sans" panose="020B0503050000020004" pitchFamily="34" charset="0"/>
                          <a:ea typeface="Fira Sans" panose="020B0503050000020004" pitchFamily="34" charset="0"/>
                        </a:rPr>
                        <a:t>Lowest</a:t>
                      </a:r>
                    </a:p>
                  </a:txBody>
                  <a:tcPr/>
                </a:tc>
                <a:tc>
                  <a:txBody>
                    <a:bodyPr/>
                    <a:lstStyle/>
                    <a:p>
                      <a:pPr algn="ctr"/>
                      <a:r>
                        <a:rPr lang="en-US" sz="1600" dirty="0">
                          <a:latin typeface="Fira Sans" panose="020B0503050000020004" pitchFamily="34" charset="0"/>
                          <a:ea typeface="Fira Sans" panose="020B0503050000020004" pitchFamily="34" charset="0"/>
                        </a:rPr>
                        <a:t>Moderate</a:t>
                      </a:r>
                    </a:p>
                  </a:txBody>
                  <a:tcPr/>
                </a:tc>
                <a:tc>
                  <a:txBody>
                    <a:bodyPr/>
                    <a:lstStyle/>
                    <a:p>
                      <a:pPr algn="ctr"/>
                      <a:r>
                        <a:rPr lang="en-US" sz="1600" dirty="0">
                          <a:latin typeface="Fira Sans" panose="020B0503050000020004" pitchFamily="34" charset="0"/>
                          <a:ea typeface="Fira Sans" panose="020B0503050000020004" pitchFamily="34" charset="0"/>
                        </a:rPr>
                        <a:t>Higher</a:t>
                      </a:r>
                    </a:p>
                  </a:txBody>
                  <a:tcPr/>
                </a:tc>
                <a:extLst>
                  <a:ext uri="{0D108BD9-81ED-4DB2-BD59-A6C34878D82A}">
                    <a16:rowId xmlns:a16="http://schemas.microsoft.com/office/drawing/2014/main" val="2155077264"/>
                  </a:ext>
                </a:extLst>
              </a:tr>
              <a:tr h="425522">
                <a:tc>
                  <a:txBody>
                    <a:bodyPr/>
                    <a:lstStyle/>
                    <a:p>
                      <a:r>
                        <a:rPr lang="en-US" sz="1600" b="1" dirty="0">
                          <a:latin typeface="Fira Sans" panose="020B0503050000020004" pitchFamily="34" charset="0"/>
                          <a:ea typeface="Fira Sans" panose="020B0503050000020004" pitchFamily="34" charset="0"/>
                        </a:rPr>
                        <a:t>Warranty</a:t>
                      </a:r>
                    </a:p>
                  </a:txBody>
                  <a:tcPr/>
                </a:tc>
                <a:tc>
                  <a:txBody>
                    <a:bodyPr/>
                    <a:lstStyle/>
                    <a:p>
                      <a:pPr algn="ctr"/>
                      <a:r>
                        <a:rPr lang="en-US" sz="1600" dirty="0">
                          <a:latin typeface="Fira Sans" panose="020B0503050000020004" pitchFamily="34" charset="0"/>
                          <a:ea typeface="Fira Sans" panose="020B0503050000020004" pitchFamily="34" charset="0"/>
                        </a:rPr>
                        <a:t>25 Year Limited</a:t>
                      </a:r>
                    </a:p>
                  </a:txBody>
                  <a:tcPr/>
                </a:tc>
                <a:tc>
                  <a:txBody>
                    <a:bodyPr/>
                    <a:lstStyle/>
                    <a:p>
                      <a:pPr algn="ctr"/>
                      <a:r>
                        <a:rPr lang="en-US" sz="1600" dirty="0">
                          <a:latin typeface="Fira Sans" panose="020B0503050000020004" pitchFamily="34" charset="0"/>
                          <a:ea typeface="Fira Sans" panose="020B0503050000020004" pitchFamily="34" charset="0"/>
                        </a:rPr>
                        <a:t>Limited Lifetime Residential</a:t>
                      </a:r>
                      <a:br>
                        <a:rPr lang="en-US" sz="1600" dirty="0">
                          <a:latin typeface="Fira Sans" panose="020B0503050000020004" pitchFamily="34" charset="0"/>
                          <a:ea typeface="Fira Sans" panose="020B0503050000020004" pitchFamily="34" charset="0"/>
                        </a:rPr>
                      </a:br>
                      <a:r>
                        <a:rPr lang="en-US" sz="1600" dirty="0">
                          <a:latin typeface="Fira Sans" panose="020B0503050000020004" pitchFamily="34" charset="0"/>
                          <a:ea typeface="Fira Sans" panose="020B0503050000020004" pitchFamily="34" charset="0"/>
                        </a:rPr>
                        <a:t>25 Year Non-Residential</a:t>
                      </a:r>
                    </a:p>
                  </a:txBody>
                  <a:tcPr/>
                </a:tc>
                <a:tc>
                  <a:txBody>
                    <a:bodyPr/>
                    <a:lstStyle/>
                    <a:p>
                      <a:pPr algn="ctr"/>
                      <a:r>
                        <a:rPr lang="en-US" sz="1600" dirty="0">
                          <a:latin typeface="Fira Sans" panose="020B0503050000020004" pitchFamily="34" charset="0"/>
                          <a:ea typeface="Fira Sans" panose="020B0503050000020004" pitchFamily="34" charset="0"/>
                        </a:rPr>
                        <a:t>Limited Lifetime Residential </a:t>
                      </a:r>
                    </a:p>
                  </a:txBody>
                  <a:tcPr/>
                </a:tc>
                <a:extLst>
                  <a:ext uri="{0D108BD9-81ED-4DB2-BD59-A6C34878D82A}">
                    <a16:rowId xmlns:a16="http://schemas.microsoft.com/office/drawing/2014/main" val="1263086580"/>
                  </a:ext>
                </a:extLst>
              </a:tr>
              <a:tr h="425522">
                <a:tc>
                  <a:txBody>
                    <a:bodyPr/>
                    <a:lstStyle/>
                    <a:p>
                      <a:r>
                        <a:rPr lang="en-US" sz="1600" b="1" dirty="0">
                          <a:latin typeface="Fira Sans" panose="020B0503050000020004" pitchFamily="34" charset="0"/>
                          <a:ea typeface="Fira Sans" panose="020B0503050000020004" pitchFamily="34" charset="0"/>
                        </a:rPr>
                        <a:t>Durability</a:t>
                      </a:r>
                    </a:p>
                  </a:txBody>
                  <a:tcPr/>
                </a:tc>
                <a:tc>
                  <a:txBody>
                    <a:bodyPr/>
                    <a:lstStyle/>
                    <a:p>
                      <a:pPr algn="ctr"/>
                      <a:r>
                        <a:rPr lang="en-US" sz="1600" dirty="0">
                          <a:latin typeface="Fira Sans" panose="020B0503050000020004" pitchFamily="34" charset="0"/>
                          <a:ea typeface="Fira Sans" panose="020B0503050000020004" pitchFamily="34" charset="0"/>
                        </a:rPr>
                        <a:t>Limited to Good</a:t>
                      </a:r>
                    </a:p>
                  </a:txBody>
                  <a:tcPr/>
                </a:tc>
                <a:tc>
                  <a:txBody>
                    <a:bodyPr/>
                    <a:lstStyle/>
                    <a:p>
                      <a:pPr algn="ctr"/>
                      <a:r>
                        <a:rPr lang="en-US" sz="1600" dirty="0">
                          <a:latin typeface="Fira Sans" panose="020B0503050000020004" pitchFamily="34" charset="0"/>
                          <a:ea typeface="Fira Sans" panose="020B0503050000020004" pitchFamily="34" charset="0"/>
                        </a:rPr>
                        <a:t>Medium to High </a:t>
                      </a:r>
                    </a:p>
                  </a:txBody>
                  <a:tcPr/>
                </a:tc>
                <a:tc>
                  <a:txBody>
                    <a:bodyPr/>
                    <a:lstStyle/>
                    <a:p>
                      <a:pPr algn="ctr"/>
                      <a:r>
                        <a:rPr lang="en-US" sz="1600" dirty="0">
                          <a:latin typeface="Fira Sans" panose="020B0503050000020004" pitchFamily="34" charset="0"/>
                          <a:ea typeface="Fira Sans" panose="020B0503050000020004" pitchFamily="34" charset="0"/>
                        </a:rPr>
                        <a:t>Highest</a:t>
                      </a:r>
                    </a:p>
                  </a:txBody>
                  <a:tcPr/>
                </a:tc>
                <a:extLst>
                  <a:ext uri="{0D108BD9-81ED-4DB2-BD59-A6C34878D82A}">
                    <a16:rowId xmlns:a16="http://schemas.microsoft.com/office/drawing/2014/main" val="2465797552"/>
                  </a:ext>
                </a:extLst>
              </a:tr>
              <a:tr h="734752">
                <a:tc>
                  <a:txBody>
                    <a:bodyPr/>
                    <a:lstStyle/>
                    <a:p>
                      <a:r>
                        <a:rPr lang="en-US" sz="1600" b="1" dirty="0">
                          <a:latin typeface="Fira Sans" panose="020B0503050000020004" pitchFamily="34" charset="0"/>
                          <a:ea typeface="Fira Sans" panose="020B0503050000020004" pitchFamily="34" charset="0"/>
                        </a:rPr>
                        <a:t>Application</a:t>
                      </a:r>
                    </a:p>
                  </a:txBody>
                  <a:tcPr/>
                </a:tc>
                <a:tc>
                  <a:txBody>
                    <a:bodyPr/>
                    <a:lstStyle/>
                    <a:p>
                      <a:pPr algn="ctr"/>
                      <a:r>
                        <a:rPr lang="en-US" sz="1600" dirty="0">
                          <a:latin typeface="Fira Sans" panose="020B0503050000020004" pitchFamily="34" charset="0"/>
                          <a:ea typeface="Fira Sans" panose="020B0503050000020004" pitchFamily="34" charset="0"/>
                        </a:rPr>
                        <a:t>Versatile. Agricultural or Industrial buildings.</a:t>
                      </a:r>
                    </a:p>
                  </a:txBody>
                  <a:tcPr/>
                </a:tc>
                <a:tc>
                  <a:txBody>
                    <a:bodyPr/>
                    <a:lstStyle/>
                    <a:p>
                      <a:pPr algn="ctr"/>
                      <a:r>
                        <a:rPr lang="en-US" sz="1600" dirty="0">
                          <a:latin typeface="Fira Sans" panose="020B0503050000020004" pitchFamily="34" charset="0"/>
                          <a:ea typeface="Fira Sans" panose="020B0503050000020004" pitchFamily="34" charset="0"/>
                        </a:rPr>
                        <a:t>Wide Range. Residential and Light Commercial.</a:t>
                      </a:r>
                    </a:p>
                  </a:txBody>
                  <a:tcPr/>
                </a:tc>
                <a:tc>
                  <a:txBody>
                    <a:bodyPr/>
                    <a:lstStyle/>
                    <a:p>
                      <a:pPr algn="ctr"/>
                      <a:r>
                        <a:rPr lang="en-US" sz="1600" dirty="0">
                          <a:latin typeface="Fira Sans" panose="020B0503050000020004" pitchFamily="34" charset="0"/>
                          <a:ea typeface="Fira Sans" panose="020B0503050000020004" pitchFamily="34" charset="0"/>
                        </a:rPr>
                        <a:t>High-end. Residential, Architectural, and Commercial.</a:t>
                      </a:r>
                    </a:p>
                  </a:txBody>
                  <a:tcPr/>
                </a:tc>
                <a:extLst>
                  <a:ext uri="{0D108BD9-81ED-4DB2-BD59-A6C34878D82A}">
                    <a16:rowId xmlns:a16="http://schemas.microsoft.com/office/drawing/2014/main" val="3835567839"/>
                  </a:ext>
                </a:extLst>
              </a:tr>
            </a:tbl>
          </a:graphicData>
        </a:graphic>
      </p:graphicFrame>
    </p:spTree>
    <p:extLst>
      <p:ext uri="{BB962C8B-B14F-4D97-AF65-F5344CB8AC3E}">
        <p14:creationId xmlns:p14="http://schemas.microsoft.com/office/powerpoint/2010/main" val="3866458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3DAF5E-CF1D-956F-E8FC-3665A7662753}"/>
              </a:ext>
            </a:extLst>
          </p:cNvPr>
          <p:cNvPicPr>
            <a:picLocks noGrp="1" noRot="1" noChangeAspect="1" noMove="1" noResize="1" noEditPoints="1" noAdjustHandles="1" noChangeArrowheads="1" noChangeShapeType="1" noCrop="1"/>
          </p:cNvPicPr>
          <p:nvPr/>
        </p:nvPicPr>
        <p:blipFill>
          <a:blip r:embed="rId4"/>
          <a:stretch>
            <a:fillRect/>
          </a:stretch>
        </p:blipFill>
        <p:spPr>
          <a:xfrm>
            <a:off x="1353018" y="1035877"/>
            <a:ext cx="9465953" cy="4243358"/>
          </a:xfrm>
          <a:prstGeom prst="rect">
            <a:avLst/>
          </a:prstGeom>
        </p:spPr>
      </p:pic>
      <p:sp>
        <p:nvSpPr>
          <p:cNvPr id="8" name="Rectangle 7">
            <a:extLst>
              <a:ext uri="{FF2B5EF4-FFF2-40B4-BE49-F238E27FC236}">
                <a16:creationId xmlns:a16="http://schemas.microsoft.com/office/drawing/2014/main" id="{6F9885CC-4F43-9219-06C8-20DEFADF8DC8}"/>
              </a:ext>
            </a:extLst>
          </p:cNvPr>
          <p:cNvSpPr>
            <a:spLocks noGrp="1" noRot="1" noMove="1" noResize="1" noEditPoints="1" noAdjustHandles="1" noChangeArrowheads="1" noChangeShapeType="1"/>
          </p:cNvSpPr>
          <p:nvPr/>
        </p:nvSpPr>
        <p:spPr>
          <a:xfrm>
            <a:off x="9238437" y="4242231"/>
            <a:ext cx="1743415" cy="1115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l">
              <a:lnSpc>
                <a:spcPct val="110000"/>
              </a:lnSpc>
            </a:pPr>
            <a:endParaRPr lang="en-US" sz="1530" dirty="0">
              <a:solidFill>
                <a:schemeClr val="tx1"/>
              </a:solidFill>
            </a:endParaRPr>
          </a:p>
        </p:txBody>
      </p:sp>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67"/>
            <a:ext cx="10114775" cy="338554"/>
          </a:xfrm>
        </p:spPr>
        <p:txBody>
          <a:bodyPr/>
          <a:lstStyle/>
          <a:p>
            <a:r>
              <a:rPr lang="en-US" sz="2200" dirty="0">
                <a:latin typeface="Fira Sans" panose="020B0503050000020004" pitchFamily="34" charset="0"/>
                <a:ea typeface="Fira Sans" panose="020B0503050000020004" pitchFamily="34" charset="0"/>
              </a:rPr>
              <a:t>Standard 29 and 26 gauge colors</a:t>
            </a:r>
            <a:endParaRPr lang="en-GB" sz="2200" dirty="0">
              <a:latin typeface="Fira Sans" panose="020B0503050000020004" pitchFamily="34" charset="0"/>
              <a:ea typeface="Fira Sans" panose="020B0503050000020004" pitchFamily="34" charset="0"/>
            </a:endParaRPr>
          </a:p>
        </p:txBody>
      </p:sp>
      <p:grpSp>
        <p:nvGrpSpPr>
          <p:cNvPr id="18" name="Group 17">
            <a:extLst>
              <a:ext uri="{FF2B5EF4-FFF2-40B4-BE49-F238E27FC236}">
                <a16:creationId xmlns:a16="http://schemas.microsoft.com/office/drawing/2014/main" id="{C657A7B3-5CA8-462B-809A-3243741080E3}"/>
              </a:ext>
            </a:extLst>
          </p:cNvPr>
          <p:cNvGrpSpPr/>
          <p:nvPr/>
        </p:nvGrpSpPr>
        <p:grpSpPr>
          <a:xfrm>
            <a:off x="1679606" y="5918332"/>
            <a:ext cx="8912167" cy="515566"/>
            <a:chOff x="0" y="87"/>
            <a:chExt cx="5572125" cy="636480"/>
          </a:xfrm>
        </p:grpSpPr>
        <p:sp>
          <p:nvSpPr>
            <p:cNvPr id="19" name="Rectangle: Rounded Corners 18">
              <a:extLst>
                <a:ext uri="{FF2B5EF4-FFF2-40B4-BE49-F238E27FC236}">
                  <a16:creationId xmlns:a16="http://schemas.microsoft.com/office/drawing/2014/main" id="{891E3722-C452-45E8-9CEF-F61149E28E7B}"/>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30896078-C6F5-47BF-8E5D-0876307FAE6F}"/>
                </a:ext>
              </a:extLst>
            </p:cNvPr>
            <p:cNvSpPr txBox="1"/>
            <p:nvPr/>
          </p:nvSpPr>
          <p:spPr>
            <a:xfrm>
              <a:off x="31070" y="31157"/>
              <a:ext cx="5509985" cy="6054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7"/>
                </a:rPr>
                <a:t>Click here to see our Interactive Color Chart for a full list of panel profiles and colors offered</a:t>
              </a:r>
              <a:endParaRPr lang="en-US" sz="1600" kern="1200" dirty="0">
                <a:solidFill>
                  <a:schemeClr val="bg1"/>
                </a:solidFill>
                <a:latin typeface="Fira Sans" panose="020B0503050000020004" pitchFamily="34" charset="0"/>
                <a:ea typeface="Fira Sans" panose="020B0503050000020004" pitchFamily="34" charset="0"/>
              </a:endParaRPr>
            </a:p>
          </p:txBody>
        </p:sp>
      </p:grpSp>
      <p:sp>
        <p:nvSpPr>
          <p:cNvPr id="21" name="TextBox 20">
            <a:extLst>
              <a:ext uri="{FF2B5EF4-FFF2-40B4-BE49-F238E27FC236}">
                <a16:creationId xmlns:a16="http://schemas.microsoft.com/office/drawing/2014/main" id="{9785CB0A-9420-4EDB-8ACF-DBBEEC2A9BE8}"/>
              </a:ext>
            </a:extLst>
          </p:cNvPr>
          <p:cNvSpPr txBox="1"/>
          <p:nvPr/>
        </p:nvSpPr>
        <p:spPr>
          <a:xfrm>
            <a:off x="1629910" y="5423085"/>
            <a:ext cx="8912167" cy="338554"/>
          </a:xfrm>
          <a:prstGeom prst="rect">
            <a:avLst/>
          </a:prstGeom>
          <a:noFill/>
        </p:spPr>
        <p:txBody>
          <a:bodyPr wrap="square" rtlCol="0">
            <a:spAutoFit/>
          </a:bodyPr>
          <a:lstStyle/>
          <a:p>
            <a:pPr algn="ctr"/>
            <a:r>
              <a:rPr lang="en-GB" sz="1600" b="1" dirty="0">
                <a:latin typeface="Fira Sans" panose="020B0503050000020004" pitchFamily="34" charset="0"/>
                <a:ea typeface="Fira Sans" panose="020B0503050000020004" pitchFamily="34" charset="0"/>
                <a:cs typeface="Calibri" panose="020F0502020204030204" pitchFamily="34" charset="0"/>
              </a:rPr>
              <a:t>Dura Tech™ </a:t>
            </a:r>
            <a:r>
              <a:rPr lang="en-GB" sz="1600" b="1" i="1" dirty="0">
                <a:latin typeface="Fira Sans" panose="020B0503050000020004" pitchFamily="34" charset="0"/>
                <a:ea typeface="Fira Sans" panose="020B0503050000020004" pitchFamily="34" charset="0"/>
                <a:cs typeface="Calibri" panose="020F0502020204030204" pitchFamily="34" charset="0"/>
              </a:rPr>
              <a:t>xl </a:t>
            </a:r>
            <a:r>
              <a:rPr lang="en-GB" sz="1600" b="1" dirty="0">
                <a:latin typeface="Fira Sans" panose="020B0503050000020004" pitchFamily="34" charset="0"/>
                <a:ea typeface="Fira Sans" panose="020B0503050000020004" pitchFamily="34" charset="0"/>
                <a:cs typeface="Calibri" panose="020F0502020204030204" pitchFamily="34" charset="0"/>
              </a:rPr>
              <a:t>Paint System (SMP)</a:t>
            </a:r>
          </a:p>
        </p:txBody>
      </p:sp>
      <p:pic>
        <p:nvPicPr>
          <p:cNvPr id="6" name="Picture 5">
            <a:extLst>
              <a:ext uri="{FF2B5EF4-FFF2-40B4-BE49-F238E27FC236}">
                <a16:creationId xmlns:a16="http://schemas.microsoft.com/office/drawing/2014/main" id="{8755DE62-CECE-5ADC-9E45-06938C56E9E6}"/>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p:blipFill>
        <p:spPr>
          <a:xfrm>
            <a:off x="9256543" y="4293718"/>
            <a:ext cx="1570561" cy="774385"/>
          </a:xfrm>
          <a:prstGeom prst="rect">
            <a:avLst/>
          </a:prstGeom>
        </p:spPr>
      </p:pic>
    </p:spTree>
    <p:extLst>
      <p:ext uri="{BB962C8B-B14F-4D97-AF65-F5344CB8AC3E}">
        <p14:creationId xmlns:p14="http://schemas.microsoft.com/office/powerpoint/2010/main" val="1898453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Standard 29 and 26 gauge color MATRIX</a:t>
            </a:r>
            <a:endParaRPr lang="en-GB" dirty="0">
              <a:latin typeface="Fira Sans" panose="020B0503050000020004" pitchFamily="34" charset="0"/>
              <a:ea typeface="Fira Sans" panose="020B0503050000020004" pitchFamily="34" charset="0"/>
            </a:endParaRPr>
          </a:p>
        </p:txBody>
      </p:sp>
      <p:grpSp>
        <p:nvGrpSpPr>
          <p:cNvPr id="18" name="Group 17">
            <a:extLst>
              <a:ext uri="{FF2B5EF4-FFF2-40B4-BE49-F238E27FC236}">
                <a16:creationId xmlns:a16="http://schemas.microsoft.com/office/drawing/2014/main" id="{C657A7B3-5CA8-462B-809A-3243741080E3}"/>
              </a:ext>
            </a:extLst>
          </p:cNvPr>
          <p:cNvGrpSpPr/>
          <p:nvPr/>
        </p:nvGrpSpPr>
        <p:grpSpPr>
          <a:xfrm>
            <a:off x="5379397" y="5951161"/>
            <a:ext cx="6556441" cy="751195"/>
            <a:chOff x="0" y="87"/>
            <a:chExt cx="5572125" cy="636480"/>
          </a:xfrm>
        </p:grpSpPr>
        <p:sp>
          <p:nvSpPr>
            <p:cNvPr id="19" name="Rectangle: Rounded Corners 18">
              <a:extLst>
                <a:ext uri="{FF2B5EF4-FFF2-40B4-BE49-F238E27FC236}">
                  <a16:creationId xmlns:a16="http://schemas.microsoft.com/office/drawing/2014/main" id="{891E3722-C452-45E8-9CEF-F61149E28E7B}"/>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30896078-C6F5-47BF-8E5D-0876307FAE6F}"/>
                </a:ext>
              </a:extLst>
            </p:cNvPr>
            <p:cNvSpPr txBox="1"/>
            <p:nvPr/>
          </p:nvSpPr>
          <p:spPr>
            <a:xfrm>
              <a:off x="31070" y="31157"/>
              <a:ext cx="5509985" cy="6054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6"/>
                </a:rPr>
                <a:t>Click here to see the downloadable PDF Color Chart Matrix</a:t>
              </a:r>
              <a:endParaRPr lang="en-US" sz="1600" kern="1200" dirty="0">
                <a:solidFill>
                  <a:schemeClr val="bg1"/>
                </a:solidFill>
                <a:latin typeface="Fira Sans" panose="020B0503050000020004" pitchFamily="34" charset="0"/>
                <a:ea typeface="Fira Sans" panose="020B0503050000020004" pitchFamily="34" charset="0"/>
              </a:endParaRPr>
            </a:p>
          </p:txBody>
        </p:sp>
      </p:grpSp>
      <p:sp>
        <p:nvSpPr>
          <p:cNvPr id="12" name="TextBox 11">
            <a:extLst>
              <a:ext uri="{FF2B5EF4-FFF2-40B4-BE49-F238E27FC236}">
                <a16:creationId xmlns:a16="http://schemas.microsoft.com/office/drawing/2014/main" id="{BF2A1A38-47F8-46A0-98D2-E32E7E5A3CDB}"/>
              </a:ext>
            </a:extLst>
          </p:cNvPr>
          <p:cNvSpPr txBox="1"/>
          <p:nvPr/>
        </p:nvSpPr>
        <p:spPr>
          <a:xfrm>
            <a:off x="5379398" y="1177047"/>
            <a:ext cx="6556440" cy="584775"/>
          </a:xfrm>
          <a:prstGeom prst="rect">
            <a:avLst/>
          </a:prstGeom>
          <a:noFill/>
        </p:spPr>
        <p:txBody>
          <a:bodyPr wrap="square" rtlCol="0">
            <a:spAutoFit/>
          </a:bodyPr>
          <a:lstStyle/>
          <a:p>
            <a:pPr algn="ctr"/>
            <a:r>
              <a:rPr lang="en-GB" b="1" dirty="0">
                <a:latin typeface="Fira Sans" panose="020B0503050000020004" pitchFamily="34" charset="0"/>
                <a:ea typeface="Fira Sans" panose="020B0503050000020004" pitchFamily="34" charset="0"/>
                <a:cs typeface="Calibri" panose="020F0502020204030204" pitchFamily="34" charset="0"/>
              </a:rPr>
              <a:t>Not every panel is available in every color. </a:t>
            </a:r>
          </a:p>
          <a:p>
            <a:pPr algn="ctr"/>
            <a:r>
              <a:rPr lang="en-GB" sz="1400" b="1" i="1" dirty="0">
                <a:latin typeface="Fira Sans" panose="020B0503050000020004" pitchFamily="34" charset="0"/>
                <a:ea typeface="Fira Sans" panose="020B0503050000020004" pitchFamily="34" charset="0"/>
                <a:cs typeface="Calibri" panose="020F0502020204030204" pitchFamily="34" charset="0"/>
              </a:rPr>
              <a:t>Refer to the Color Chart Matrix or Interactive Color Chart on the website.</a:t>
            </a:r>
          </a:p>
        </p:txBody>
      </p:sp>
      <p:pic>
        <p:nvPicPr>
          <p:cNvPr id="5" name="Picture 4">
            <a:extLst>
              <a:ext uri="{FF2B5EF4-FFF2-40B4-BE49-F238E27FC236}">
                <a16:creationId xmlns:a16="http://schemas.microsoft.com/office/drawing/2014/main" id="{4546E52D-BE75-4E48-B1FF-D6D5C649A76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00328" y="2702402"/>
            <a:ext cx="5914577" cy="3103123"/>
          </a:xfrm>
          <a:prstGeom prst="rect">
            <a:avLst/>
          </a:prstGeom>
          <a:ln>
            <a:noFill/>
          </a:ln>
          <a:effectLst>
            <a:softEdge rad="112500"/>
          </a:effectLst>
        </p:spPr>
      </p:pic>
      <p:pic>
        <p:nvPicPr>
          <p:cNvPr id="4" name="Picture 3" descr="Chart&#10;&#10;Description automatically generated">
            <a:extLst>
              <a:ext uri="{FF2B5EF4-FFF2-40B4-BE49-F238E27FC236}">
                <a16:creationId xmlns:a16="http://schemas.microsoft.com/office/drawing/2014/main" id="{38D93656-12C6-6A21-762C-DF5E6F9C9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917" y="955876"/>
            <a:ext cx="5135921" cy="5746480"/>
          </a:xfrm>
          <a:prstGeom prst="rect">
            <a:avLst/>
          </a:prstGeom>
        </p:spPr>
      </p:pic>
      <p:sp>
        <p:nvSpPr>
          <p:cNvPr id="6" name="Rectangle 5">
            <a:extLst>
              <a:ext uri="{FF2B5EF4-FFF2-40B4-BE49-F238E27FC236}">
                <a16:creationId xmlns:a16="http://schemas.microsoft.com/office/drawing/2014/main" id="{BF0D1FF2-42A1-155E-36AA-8A044FF2BF10}"/>
              </a:ext>
            </a:extLst>
          </p:cNvPr>
          <p:cNvSpPr/>
          <p:nvPr/>
        </p:nvSpPr>
        <p:spPr>
          <a:xfrm>
            <a:off x="206917" y="6538823"/>
            <a:ext cx="1069792" cy="224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l">
              <a:lnSpc>
                <a:spcPct val="110000"/>
              </a:lnSpc>
            </a:pPr>
            <a:endParaRPr lang="en-US" sz="1530" dirty="0">
              <a:solidFill>
                <a:schemeClr val="tx1"/>
              </a:solidFill>
            </a:endParaRPr>
          </a:p>
        </p:txBody>
      </p:sp>
      <p:sp>
        <p:nvSpPr>
          <p:cNvPr id="8" name="TextBox 7">
            <a:extLst>
              <a:ext uri="{FF2B5EF4-FFF2-40B4-BE49-F238E27FC236}">
                <a16:creationId xmlns:a16="http://schemas.microsoft.com/office/drawing/2014/main" id="{F8BCCBED-D19D-36BF-D305-8DC27C0ECAA2}"/>
              </a:ext>
            </a:extLst>
          </p:cNvPr>
          <p:cNvSpPr txBox="1"/>
          <p:nvPr/>
        </p:nvSpPr>
        <p:spPr>
          <a:xfrm>
            <a:off x="5342838" y="1980291"/>
            <a:ext cx="6556440" cy="584775"/>
          </a:xfrm>
          <a:prstGeom prst="rect">
            <a:avLst/>
          </a:prstGeom>
          <a:noFill/>
        </p:spPr>
        <p:txBody>
          <a:bodyPr wrap="square" rtlCol="0">
            <a:spAutoFit/>
          </a:bodyPr>
          <a:lstStyle/>
          <a:p>
            <a:pPr marL="0" lvl="1" algn="ctr"/>
            <a:r>
              <a:rPr lang="en-US" sz="1600" b="0" i="0" dirty="0">
                <a:solidFill>
                  <a:srgbClr val="666666"/>
                </a:solidFill>
                <a:effectLst/>
                <a:latin typeface="Fira Sans" panose="020B0503050000020004" pitchFamily="34" charset="0"/>
              </a:rPr>
              <a:t> </a:t>
            </a:r>
            <a:r>
              <a:rPr lang="en-US" sz="1600" b="0" i="0" dirty="0">
                <a:effectLst/>
                <a:latin typeface="Fira Sans" panose="020B0503050000020004" pitchFamily="34" charset="0"/>
              </a:rPr>
              <a:t>All colors are listed with the Cool Roof Rating Council (CRRC), and the solar performance data aids in meeting </a:t>
            </a:r>
            <a:r>
              <a:rPr lang="en-US" sz="1600" b="0" i="0" u="none" strike="noStrike" dirty="0">
                <a:effectLst/>
                <a:latin typeface="Fira Sans" panose="020B0503050000020004" pitchFamily="34" charset="0"/>
              </a:rPr>
              <a:t>sustainability</a:t>
            </a:r>
            <a:r>
              <a:rPr lang="en-US" sz="1600" b="0" i="0" dirty="0">
                <a:effectLst/>
                <a:latin typeface="Fira Sans" panose="020B0503050000020004" pitchFamily="34" charset="0"/>
              </a:rPr>
              <a:t> targets.</a:t>
            </a:r>
            <a:endParaRPr lang="en-US" sz="1600" b="1"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1884550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Standard 24 and 22 gauge colors</a:t>
            </a:r>
            <a:endParaRPr lang="en-GB" dirty="0">
              <a:latin typeface="Fira Sans" panose="020B0503050000020004" pitchFamily="34" charset="0"/>
              <a:ea typeface="Fira Sans" panose="020B0503050000020004" pitchFamily="34" charset="0"/>
            </a:endParaRPr>
          </a:p>
        </p:txBody>
      </p:sp>
      <p:pic>
        <p:nvPicPr>
          <p:cNvPr id="3" name="Picture 2">
            <a:extLst>
              <a:ext uri="{FF2B5EF4-FFF2-40B4-BE49-F238E27FC236}">
                <a16:creationId xmlns:a16="http://schemas.microsoft.com/office/drawing/2014/main" id="{6FD33318-F336-40E3-8CAD-9D57357464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5177" y="947250"/>
            <a:ext cx="10951092" cy="3627839"/>
          </a:xfrm>
          <a:prstGeom prst="rect">
            <a:avLst/>
          </a:prstGeom>
        </p:spPr>
      </p:pic>
      <p:pic>
        <p:nvPicPr>
          <p:cNvPr id="12" name="Picture 11">
            <a:extLst>
              <a:ext uri="{FF2B5EF4-FFF2-40B4-BE49-F238E27FC236}">
                <a16:creationId xmlns:a16="http://schemas.microsoft.com/office/drawing/2014/main" id="{BCE7DF33-D537-450C-81A3-48AB166CF1A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5177" y="4552737"/>
            <a:ext cx="10951092" cy="1182858"/>
          </a:xfrm>
          <a:prstGeom prst="rect">
            <a:avLst/>
          </a:prstGeom>
        </p:spPr>
      </p:pic>
      <p:pic>
        <p:nvPicPr>
          <p:cNvPr id="13" name="Picture 12">
            <a:extLst>
              <a:ext uri="{FF2B5EF4-FFF2-40B4-BE49-F238E27FC236}">
                <a16:creationId xmlns:a16="http://schemas.microsoft.com/office/drawing/2014/main" id="{0EECAAA5-630C-44FC-9EDE-5A2DEF60BE2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70159" y="4751401"/>
            <a:ext cx="1735632" cy="1093080"/>
          </a:xfrm>
          <a:prstGeom prst="rect">
            <a:avLst/>
          </a:prstGeom>
        </p:spPr>
      </p:pic>
      <p:pic>
        <p:nvPicPr>
          <p:cNvPr id="15" name="Picture 14">
            <a:extLst>
              <a:ext uri="{FF2B5EF4-FFF2-40B4-BE49-F238E27FC236}">
                <a16:creationId xmlns:a16="http://schemas.microsoft.com/office/drawing/2014/main" id="{25165064-1856-4AFB-9F1A-9FB8DF4CB3F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635230" y="3878528"/>
            <a:ext cx="1570561" cy="774385"/>
          </a:xfrm>
          <a:prstGeom prst="rect">
            <a:avLst/>
          </a:prstGeom>
        </p:spPr>
      </p:pic>
      <p:grpSp>
        <p:nvGrpSpPr>
          <p:cNvPr id="17" name="Group 16">
            <a:extLst>
              <a:ext uri="{FF2B5EF4-FFF2-40B4-BE49-F238E27FC236}">
                <a16:creationId xmlns:a16="http://schemas.microsoft.com/office/drawing/2014/main" id="{748981E3-3766-4455-8EAB-D70B67FEC4D5}"/>
              </a:ext>
            </a:extLst>
          </p:cNvPr>
          <p:cNvGrpSpPr/>
          <p:nvPr/>
        </p:nvGrpSpPr>
        <p:grpSpPr>
          <a:xfrm>
            <a:off x="1626140" y="6195891"/>
            <a:ext cx="8939719" cy="496739"/>
            <a:chOff x="0" y="87"/>
            <a:chExt cx="5572125" cy="636480"/>
          </a:xfrm>
        </p:grpSpPr>
        <p:sp>
          <p:nvSpPr>
            <p:cNvPr id="18" name="Rectangle: Rounded Corners 17">
              <a:extLst>
                <a:ext uri="{FF2B5EF4-FFF2-40B4-BE49-F238E27FC236}">
                  <a16:creationId xmlns:a16="http://schemas.microsoft.com/office/drawing/2014/main" id="{37FFA395-5802-4181-A9DD-0295625278F7}"/>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A88E0A13-5A5B-4230-821B-F1DF1DC08EEF}"/>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10"/>
                </a:rPr>
                <a:t>Click here to see our Interactive Color Chart for a full list of panel profiles and colors offered</a:t>
              </a:r>
              <a:endParaRPr lang="en-US" sz="1600" kern="1200" dirty="0">
                <a:solidFill>
                  <a:schemeClr val="bg1"/>
                </a:solidFill>
                <a:latin typeface="Fira Sans" panose="020B0503050000020004" pitchFamily="34" charset="0"/>
                <a:ea typeface="Fira Sans" panose="020B0503050000020004" pitchFamily="34" charset="0"/>
              </a:endParaRPr>
            </a:p>
          </p:txBody>
        </p:sp>
      </p:grpSp>
      <p:sp>
        <p:nvSpPr>
          <p:cNvPr id="20" name="TextBox 19">
            <a:extLst>
              <a:ext uri="{FF2B5EF4-FFF2-40B4-BE49-F238E27FC236}">
                <a16:creationId xmlns:a16="http://schemas.microsoft.com/office/drawing/2014/main" id="{6B270A76-6EA3-48F6-8078-78C0A739FF13}"/>
              </a:ext>
            </a:extLst>
          </p:cNvPr>
          <p:cNvSpPr txBox="1"/>
          <p:nvPr/>
        </p:nvSpPr>
        <p:spPr>
          <a:xfrm>
            <a:off x="1554639" y="5758303"/>
            <a:ext cx="8912167" cy="338554"/>
          </a:xfrm>
          <a:prstGeom prst="rect">
            <a:avLst/>
          </a:prstGeom>
          <a:noFill/>
        </p:spPr>
        <p:txBody>
          <a:bodyPr wrap="square" rtlCol="0">
            <a:spAutoFit/>
          </a:bodyPr>
          <a:lstStyle/>
          <a:p>
            <a:pPr algn="ctr"/>
            <a:r>
              <a:rPr lang="en-GB" sz="1600" b="1" dirty="0">
                <a:latin typeface="Fira Sans" panose="020B0503050000020004" pitchFamily="34" charset="0"/>
                <a:ea typeface="Fira Sans" panose="020B0503050000020004" pitchFamily="34" charset="0"/>
                <a:cs typeface="Calibri" panose="020F0502020204030204" pitchFamily="34" charset="0"/>
              </a:rPr>
              <a:t>Dura Tech™ </a:t>
            </a:r>
            <a:r>
              <a:rPr lang="en-GB" sz="1600" b="1" i="1" dirty="0">
                <a:latin typeface="Fira Sans" panose="020B0503050000020004" pitchFamily="34" charset="0"/>
                <a:ea typeface="Fira Sans" panose="020B0503050000020004" pitchFamily="34" charset="0"/>
                <a:cs typeface="Calibri" panose="020F0502020204030204" pitchFamily="34" charset="0"/>
              </a:rPr>
              <a:t>5000/mx </a:t>
            </a:r>
            <a:r>
              <a:rPr lang="en-GB" sz="1600" b="1" dirty="0">
                <a:latin typeface="Fira Sans" panose="020B0503050000020004" pitchFamily="34" charset="0"/>
                <a:ea typeface="Fira Sans" panose="020B0503050000020004" pitchFamily="34" charset="0"/>
                <a:cs typeface="Calibri" panose="020F0502020204030204" pitchFamily="34" charset="0"/>
              </a:rPr>
              <a:t>Paint System (PVDF)</a:t>
            </a:r>
          </a:p>
        </p:txBody>
      </p:sp>
    </p:spTree>
    <p:extLst>
      <p:ext uri="{BB962C8B-B14F-4D97-AF65-F5344CB8AC3E}">
        <p14:creationId xmlns:p14="http://schemas.microsoft.com/office/powerpoint/2010/main" val="3482112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t>WARRANTIES</a:t>
            </a:r>
            <a:endParaRPr lang="en-GB" dirty="0"/>
          </a:p>
        </p:txBody>
      </p:sp>
      <p:sp>
        <p:nvSpPr>
          <p:cNvPr id="12" name="TextBox 11">
            <a:extLst>
              <a:ext uri="{FF2B5EF4-FFF2-40B4-BE49-F238E27FC236}">
                <a16:creationId xmlns:a16="http://schemas.microsoft.com/office/drawing/2014/main" id="{02C609C2-BE36-4D12-83DD-0C154DD6A42D}"/>
              </a:ext>
            </a:extLst>
          </p:cNvPr>
          <p:cNvSpPr txBox="1"/>
          <p:nvPr/>
        </p:nvSpPr>
        <p:spPr>
          <a:xfrm>
            <a:off x="4865298" y="1012954"/>
            <a:ext cx="7216455" cy="1169551"/>
          </a:xfrm>
          <a:prstGeom prst="rect">
            <a:avLst/>
          </a:prstGeom>
          <a:noFill/>
        </p:spPr>
        <p:txBody>
          <a:bodyPr wrap="square" rtlCol="0">
            <a:spAutoFit/>
          </a:bodyPr>
          <a:lstStyle/>
          <a:p>
            <a:r>
              <a:rPr lang="en-GB" b="1" dirty="0">
                <a:latin typeface="Fira Sans" panose="020B0503050000020004" pitchFamily="34" charset="0"/>
                <a:ea typeface="Fira Sans" panose="020B0503050000020004" pitchFamily="34" charset="0"/>
                <a:cs typeface="Calibri" panose="020F0502020204030204" pitchFamily="34" charset="0"/>
              </a:rPr>
              <a:t>Sample Warranties Available Online</a:t>
            </a:r>
          </a:p>
          <a:p>
            <a:endParaRPr lang="en-GB" b="1" dirty="0">
              <a:latin typeface="Fira Sans" panose="020B0503050000020004" pitchFamily="34" charset="0"/>
              <a:ea typeface="Fira Sans" panose="020B0503050000020004" pitchFamily="34" charset="0"/>
              <a:cs typeface="Calibri" panose="020F0502020204030204" pitchFamily="34" charset="0"/>
            </a:endParaRPr>
          </a:p>
          <a:p>
            <a:r>
              <a:rPr lang="en-GB" sz="1600" b="1" dirty="0">
                <a:latin typeface="Fira Sans" panose="020B0503050000020004" pitchFamily="34" charset="0"/>
                <a:ea typeface="Fira Sans" panose="020B0503050000020004" pitchFamily="34" charset="0"/>
                <a:cs typeface="Calibri" panose="020F0502020204030204" pitchFamily="34" charset="0"/>
              </a:rPr>
              <a:t>Limited Lifetime Residential and Non-Residential Warranties Are Available</a:t>
            </a:r>
          </a:p>
          <a:p>
            <a:endParaRPr lang="en-GB" b="1" dirty="0">
              <a:latin typeface="Fira Sans" panose="020B0503050000020004" pitchFamily="34" charset="0"/>
              <a:ea typeface="Fira Sans" panose="020B05030500000200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934E931-7BC2-4787-8312-9D37369DE6D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914"/>
          <a:stretch/>
        </p:blipFill>
        <p:spPr>
          <a:xfrm>
            <a:off x="262802" y="1138930"/>
            <a:ext cx="4662882" cy="4444263"/>
          </a:xfrm>
          <a:prstGeom prst="rect">
            <a:avLst/>
          </a:prstGeom>
          <a:ln>
            <a:noFill/>
          </a:ln>
          <a:effectLst>
            <a:softEdge rad="112500"/>
          </a:effectLst>
        </p:spPr>
      </p:pic>
      <p:grpSp>
        <p:nvGrpSpPr>
          <p:cNvPr id="17" name="Group 16">
            <a:extLst>
              <a:ext uri="{FF2B5EF4-FFF2-40B4-BE49-F238E27FC236}">
                <a16:creationId xmlns:a16="http://schemas.microsoft.com/office/drawing/2014/main" id="{7BD22EF9-BD37-4FC0-B6AF-19BC694E5328}"/>
              </a:ext>
            </a:extLst>
          </p:cNvPr>
          <p:cNvGrpSpPr/>
          <p:nvPr/>
        </p:nvGrpSpPr>
        <p:grpSpPr>
          <a:xfrm>
            <a:off x="3439639" y="5959339"/>
            <a:ext cx="5572125" cy="478747"/>
            <a:chOff x="0" y="87"/>
            <a:chExt cx="5572125" cy="636480"/>
          </a:xfrm>
        </p:grpSpPr>
        <p:sp>
          <p:nvSpPr>
            <p:cNvPr id="18" name="Rectangle: Rounded Corners 17">
              <a:extLst>
                <a:ext uri="{FF2B5EF4-FFF2-40B4-BE49-F238E27FC236}">
                  <a16:creationId xmlns:a16="http://schemas.microsoft.com/office/drawing/2014/main" id="{FCCC7D0D-7A88-40AD-A723-04D6B76D4F98}"/>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D879F77E-3EEB-4DF4-BCEC-ED6E2B86546C}"/>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7"/>
                </a:rPr>
                <a:t>Click here to see all Sample Warranties</a:t>
              </a:r>
              <a:endParaRPr lang="en-US" sz="1600" kern="1200" dirty="0">
                <a:solidFill>
                  <a:schemeClr val="bg1"/>
                </a:solidFill>
                <a:latin typeface="Fira Sans" panose="020B0503050000020004" pitchFamily="34" charset="0"/>
                <a:ea typeface="Fira Sans" panose="020B0503050000020004" pitchFamily="34" charset="0"/>
              </a:endParaRPr>
            </a:p>
          </p:txBody>
        </p:sp>
      </p:grpSp>
      <p:graphicFrame>
        <p:nvGraphicFramePr>
          <p:cNvPr id="2" name="Table 3">
            <a:extLst>
              <a:ext uri="{FF2B5EF4-FFF2-40B4-BE49-F238E27FC236}">
                <a16:creationId xmlns:a16="http://schemas.microsoft.com/office/drawing/2014/main" id="{AC831F09-E991-C9B6-FE3F-784D1F911B67}"/>
              </a:ext>
            </a:extLst>
          </p:cNvPr>
          <p:cNvGraphicFramePr>
            <a:graphicFrameLocks noGrp="1"/>
          </p:cNvGraphicFramePr>
          <p:nvPr>
            <p:extLst>
              <p:ext uri="{D42A27DB-BD31-4B8C-83A1-F6EECF244321}">
                <p14:modId xmlns:p14="http://schemas.microsoft.com/office/powerpoint/2010/main" val="3884650643"/>
              </p:ext>
            </p:extLst>
          </p:nvPr>
        </p:nvGraphicFramePr>
        <p:xfrm>
          <a:off x="4956335" y="2053108"/>
          <a:ext cx="6999876" cy="3383280"/>
        </p:xfrm>
        <a:graphic>
          <a:graphicData uri="http://schemas.openxmlformats.org/drawingml/2006/table">
            <a:tbl>
              <a:tblPr firstRow="1" bandRow="1">
                <a:tableStyleId>{5C22544A-7EE6-4342-B048-85BDC9FD1C3A}</a:tableStyleId>
              </a:tblPr>
              <a:tblGrid>
                <a:gridCol w="2380890">
                  <a:extLst>
                    <a:ext uri="{9D8B030D-6E8A-4147-A177-3AD203B41FA5}">
                      <a16:colId xmlns:a16="http://schemas.microsoft.com/office/drawing/2014/main" val="621652480"/>
                    </a:ext>
                  </a:extLst>
                </a:gridCol>
                <a:gridCol w="1189018">
                  <a:extLst>
                    <a:ext uri="{9D8B030D-6E8A-4147-A177-3AD203B41FA5}">
                      <a16:colId xmlns:a16="http://schemas.microsoft.com/office/drawing/2014/main" val="3964429585"/>
                    </a:ext>
                  </a:extLst>
                </a:gridCol>
                <a:gridCol w="1718083">
                  <a:extLst>
                    <a:ext uri="{9D8B030D-6E8A-4147-A177-3AD203B41FA5}">
                      <a16:colId xmlns:a16="http://schemas.microsoft.com/office/drawing/2014/main" val="3618119480"/>
                    </a:ext>
                  </a:extLst>
                </a:gridCol>
                <a:gridCol w="1711885">
                  <a:extLst>
                    <a:ext uri="{9D8B030D-6E8A-4147-A177-3AD203B41FA5}">
                      <a16:colId xmlns:a16="http://schemas.microsoft.com/office/drawing/2014/main" val="2011719135"/>
                    </a:ext>
                  </a:extLst>
                </a:gridCol>
              </a:tblGrid>
              <a:tr h="370840">
                <a:tc>
                  <a:txBody>
                    <a:bodyPr/>
                    <a:lstStyle/>
                    <a:p>
                      <a:pPr algn="ctr"/>
                      <a:r>
                        <a:rPr lang="en-US" sz="1600" dirty="0">
                          <a:latin typeface="Fira Sans" panose="020B0503050000020004" pitchFamily="34" charset="0"/>
                          <a:ea typeface="Fira Sans" panose="020B0503050000020004" pitchFamily="34" charset="0"/>
                        </a:rPr>
                        <a:t>Warranty</a:t>
                      </a:r>
                    </a:p>
                  </a:txBody>
                  <a:tcPr/>
                </a:tc>
                <a:tc>
                  <a:txBody>
                    <a:bodyPr/>
                    <a:lstStyle/>
                    <a:p>
                      <a:pPr algn="ctr"/>
                      <a:r>
                        <a:rPr lang="en-US" sz="1600" dirty="0">
                          <a:latin typeface="Fira Sans" panose="020B0503050000020004" pitchFamily="34" charset="0"/>
                          <a:ea typeface="Fira Sans" panose="020B0503050000020004" pitchFamily="34" charset="0"/>
                        </a:rPr>
                        <a:t>Paint System</a:t>
                      </a:r>
                    </a:p>
                  </a:txBody>
                  <a:tcPr/>
                </a:tc>
                <a:tc>
                  <a:txBody>
                    <a:bodyPr/>
                    <a:lstStyle/>
                    <a:p>
                      <a:pPr algn="ctr"/>
                      <a:r>
                        <a:rPr lang="en-US" sz="1600" dirty="0">
                          <a:latin typeface="Fira Sans" panose="020B0503050000020004" pitchFamily="34" charset="0"/>
                          <a:ea typeface="Fira Sans" panose="020B0503050000020004" pitchFamily="34" charset="0"/>
                        </a:rPr>
                        <a:t>Residential</a:t>
                      </a:r>
                    </a:p>
                  </a:txBody>
                  <a:tcPr/>
                </a:tc>
                <a:tc>
                  <a:txBody>
                    <a:bodyPr/>
                    <a:lstStyle/>
                    <a:p>
                      <a:pPr algn="ctr"/>
                      <a:r>
                        <a:rPr lang="en-US" sz="1600" dirty="0">
                          <a:latin typeface="Fira Sans" panose="020B0503050000020004" pitchFamily="34" charset="0"/>
                          <a:ea typeface="Fira Sans" panose="020B0503050000020004" pitchFamily="34" charset="0"/>
                        </a:rPr>
                        <a:t>Non-Residential</a:t>
                      </a:r>
                    </a:p>
                  </a:txBody>
                  <a:tcPr/>
                </a:tc>
                <a:extLst>
                  <a:ext uri="{0D108BD9-81ED-4DB2-BD59-A6C34878D82A}">
                    <a16:rowId xmlns:a16="http://schemas.microsoft.com/office/drawing/2014/main" val="1499111257"/>
                  </a:ext>
                </a:extLst>
              </a:tr>
              <a:tr h="370840">
                <a:tc>
                  <a:txBody>
                    <a:bodyPr/>
                    <a:lstStyle/>
                    <a:p>
                      <a:r>
                        <a:rPr lang="en-US" sz="1600" dirty="0">
                          <a:latin typeface="Fira Sans" panose="020B0503050000020004" pitchFamily="34" charset="0"/>
                          <a:ea typeface="Fira Sans" panose="020B0503050000020004" pitchFamily="34" charset="0"/>
                        </a:rPr>
                        <a:t>ZINCALUME® Plus</a:t>
                      </a:r>
                    </a:p>
                  </a:txBody>
                  <a:tcPr/>
                </a:tc>
                <a:tc>
                  <a:txBody>
                    <a:bodyPr/>
                    <a:lstStyle/>
                    <a:p>
                      <a:pPr algn="ctr"/>
                      <a:r>
                        <a:rPr lang="en-US" sz="1600" dirty="0">
                          <a:latin typeface="Fira Sans" panose="020B0503050000020004" pitchFamily="34" charset="0"/>
                          <a:ea typeface="Fira Sans" panose="020B0503050000020004" pitchFamily="34" charset="0"/>
                        </a:rPr>
                        <a:t>Bare</a:t>
                      </a:r>
                    </a:p>
                  </a:txBody>
                  <a:tcPr/>
                </a:tc>
                <a:tc>
                  <a:txBody>
                    <a:bodyPr/>
                    <a:lstStyle/>
                    <a:p>
                      <a:pPr algn="ctr"/>
                      <a:r>
                        <a:rPr lang="en-US" sz="1600" dirty="0">
                          <a:latin typeface="Fira Sans" panose="020B0503050000020004" pitchFamily="34" charset="0"/>
                          <a:ea typeface="Fira Sans" panose="020B0503050000020004" pitchFamily="34" charset="0"/>
                        </a:rPr>
                        <a:t>25 Year</a:t>
                      </a:r>
                    </a:p>
                  </a:txBody>
                  <a:tcPr/>
                </a:tc>
                <a:tc>
                  <a:txBody>
                    <a:bodyPr/>
                    <a:lstStyle/>
                    <a:p>
                      <a:pPr algn="ctr"/>
                      <a:r>
                        <a:rPr lang="en-US" sz="1600" dirty="0">
                          <a:latin typeface="Fira Sans" panose="020B0503050000020004" pitchFamily="34" charset="0"/>
                          <a:ea typeface="Fira Sans" panose="020B0503050000020004" pitchFamily="34" charset="0"/>
                        </a:rPr>
                        <a:t>25 Year</a:t>
                      </a:r>
                    </a:p>
                  </a:txBody>
                  <a:tcPr/>
                </a:tc>
                <a:extLst>
                  <a:ext uri="{0D108BD9-81ED-4DB2-BD59-A6C34878D82A}">
                    <a16:rowId xmlns:a16="http://schemas.microsoft.com/office/drawing/2014/main" val="2372839116"/>
                  </a:ext>
                </a:extLst>
              </a:tr>
              <a:tr h="370840">
                <a:tc>
                  <a:txBody>
                    <a:bodyPr/>
                    <a:lstStyle/>
                    <a:p>
                      <a:r>
                        <a:rPr lang="en-US" sz="1600" dirty="0">
                          <a:latin typeface="Fira Sans" panose="020B0503050000020004" pitchFamily="34" charset="0"/>
                          <a:ea typeface="Fira Sans" panose="020B0503050000020004" pitchFamily="34" charset="0"/>
                        </a:rPr>
                        <a:t>Dura Tech™ </a:t>
                      </a:r>
                      <a:r>
                        <a:rPr lang="en-US" sz="1600" i="1" dirty="0">
                          <a:latin typeface="Fira Sans" panose="020B0503050000020004" pitchFamily="34" charset="0"/>
                          <a:ea typeface="Fira Sans" panose="020B0503050000020004" pitchFamily="34" charset="0"/>
                        </a:rPr>
                        <a:t>xl</a:t>
                      </a:r>
                      <a:endParaRPr lang="en-US" sz="1600" dirty="0">
                        <a:latin typeface="Fira Sans" panose="020B0503050000020004" pitchFamily="34" charset="0"/>
                        <a:ea typeface="Fira Sans" panose="020B0503050000020004" pitchFamily="34" charset="0"/>
                      </a:endParaRPr>
                    </a:p>
                  </a:txBody>
                  <a:tcPr/>
                </a:tc>
                <a:tc>
                  <a:txBody>
                    <a:bodyPr/>
                    <a:lstStyle/>
                    <a:p>
                      <a:pPr algn="ctr"/>
                      <a:r>
                        <a:rPr lang="en-US" sz="1600" dirty="0">
                          <a:latin typeface="Fira Sans" panose="020B0503050000020004" pitchFamily="34" charset="0"/>
                          <a:ea typeface="Fira Sans" panose="020B0503050000020004" pitchFamily="34" charset="0"/>
                        </a:rPr>
                        <a:t>SMP</a:t>
                      </a:r>
                    </a:p>
                  </a:txBody>
                  <a:tcPr/>
                </a:tc>
                <a:tc>
                  <a:txBody>
                    <a:bodyPr/>
                    <a:lstStyle/>
                    <a:p>
                      <a:pPr algn="ctr"/>
                      <a:r>
                        <a:rPr lang="en-US" sz="1600" dirty="0">
                          <a:latin typeface="Fira Sans" panose="020B0503050000020004" pitchFamily="34" charset="0"/>
                          <a:ea typeface="Fira Sans" panose="020B0503050000020004" pitchFamily="34" charset="0"/>
                        </a:rPr>
                        <a:t>Limited Lifetime</a:t>
                      </a:r>
                    </a:p>
                  </a:txBody>
                  <a:tcPr/>
                </a:tc>
                <a:tc>
                  <a:txBody>
                    <a:bodyPr/>
                    <a:lstStyle/>
                    <a:p>
                      <a:pPr algn="ctr"/>
                      <a:r>
                        <a:rPr lang="en-US" sz="1600" dirty="0">
                          <a:latin typeface="Fira Sans" panose="020B0503050000020004" pitchFamily="34" charset="0"/>
                          <a:ea typeface="Fira Sans" panose="020B0503050000020004" pitchFamily="34" charset="0"/>
                        </a:rPr>
                        <a:t>25 Year</a:t>
                      </a:r>
                    </a:p>
                  </a:txBody>
                  <a:tcPr/>
                </a:tc>
                <a:extLst>
                  <a:ext uri="{0D108BD9-81ED-4DB2-BD59-A6C34878D82A}">
                    <a16:rowId xmlns:a16="http://schemas.microsoft.com/office/drawing/2014/main" val="1868385433"/>
                  </a:ext>
                </a:extLst>
              </a:tr>
              <a:tr h="370840">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sz="1600" dirty="0">
                          <a:latin typeface="Fira Sans" panose="020B0503050000020004" pitchFamily="34" charset="0"/>
                          <a:ea typeface="Fira Sans" panose="020B0503050000020004" pitchFamily="34" charset="0"/>
                        </a:rPr>
                        <a:t>Dura Tech™ </a:t>
                      </a:r>
                      <a:r>
                        <a:rPr lang="en-US" sz="1600" i="1" dirty="0" err="1">
                          <a:latin typeface="Fira Sans" panose="020B0503050000020004" pitchFamily="34" charset="0"/>
                          <a:ea typeface="Fira Sans" panose="020B0503050000020004" pitchFamily="34" charset="0"/>
                        </a:rPr>
                        <a:t>nt</a:t>
                      </a:r>
                      <a:endParaRPr lang="en-US" sz="1600" dirty="0">
                        <a:latin typeface="Fira Sans" panose="020B0503050000020004" pitchFamily="34" charset="0"/>
                        <a:ea typeface="Fira Sans" panose="020B0503050000020004" pitchFamily="34" charset="0"/>
                      </a:endParaRPr>
                    </a:p>
                  </a:txBody>
                  <a:tcPr/>
                </a:tc>
                <a:tc>
                  <a:txBody>
                    <a:bodyPr/>
                    <a:lstStyle/>
                    <a:p>
                      <a:pPr algn="ctr"/>
                      <a:r>
                        <a:rPr lang="en-US" sz="1600" dirty="0">
                          <a:latin typeface="Fira Sans" panose="020B0503050000020004" pitchFamily="34" charset="0"/>
                          <a:ea typeface="Fira Sans" panose="020B0503050000020004" pitchFamily="34" charset="0"/>
                        </a:rPr>
                        <a:t>SMP</a:t>
                      </a:r>
                    </a:p>
                  </a:txBody>
                  <a:tcPr/>
                </a:tc>
                <a:tc>
                  <a:txBody>
                    <a:bodyPr/>
                    <a:lstStyle/>
                    <a:p>
                      <a:pPr algn="ctr"/>
                      <a:r>
                        <a:rPr lang="en-US" sz="1600" dirty="0">
                          <a:latin typeface="Fira Sans" panose="020B0503050000020004" pitchFamily="34" charset="0"/>
                          <a:ea typeface="Fira Sans" panose="020B0503050000020004" pitchFamily="34" charset="0"/>
                        </a:rPr>
                        <a:t>N/A</a:t>
                      </a:r>
                    </a:p>
                  </a:txBody>
                  <a:tcPr/>
                </a:tc>
                <a:tc>
                  <a:txBody>
                    <a:bodyPr/>
                    <a:lstStyle/>
                    <a:p>
                      <a:pPr algn="ctr"/>
                      <a:r>
                        <a:rPr lang="en-US" sz="1600" dirty="0">
                          <a:latin typeface="Fira Sans" panose="020B0503050000020004" pitchFamily="34" charset="0"/>
                          <a:ea typeface="Fira Sans" panose="020B0503050000020004" pitchFamily="34" charset="0"/>
                        </a:rPr>
                        <a:t>25 Year</a:t>
                      </a:r>
                    </a:p>
                  </a:txBody>
                  <a:tcPr/>
                </a:tc>
                <a:extLst>
                  <a:ext uri="{0D108BD9-81ED-4DB2-BD59-A6C34878D82A}">
                    <a16:rowId xmlns:a16="http://schemas.microsoft.com/office/drawing/2014/main" val="3498120896"/>
                  </a:ext>
                </a:extLst>
              </a:tr>
              <a:tr h="370840">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sz="1600" dirty="0">
                          <a:latin typeface="Fira Sans" panose="020B0503050000020004" pitchFamily="34" charset="0"/>
                          <a:ea typeface="Fira Sans" panose="020B0503050000020004" pitchFamily="34" charset="0"/>
                        </a:rPr>
                        <a:t>Dura Tech™ </a:t>
                      </a:r>
                      <a:r>
                        <a:rPr lang="en-US" sz="1600" i="1" dirty="0" err="1">
                          <a:latin typeface="Fira Sans" panose="020B0503050000020004" pitchFamily="34" charset="0"/>
                          <a:ea typeface="Fira Sans" panose="020B0503050000020004" pitchFamily="34" charset="0"/>
                        </a:rPr>
                        <a:t>xlp</a:t>
                      </a:r>
                      <a:endParaRPr lang="en-US" sz="1600" dirty="0">
                        <a:latin typeface="Fira Sans" panose="020B0503050000020004" pitchFamily="34" charset="0"/>
                        <a:ea typeface="Fira Sans" panose="020B0503050000020004" pitchFamily="34" charset="0"/>
                      </a:endParaRPr>
                    </a:p>
                  </a:txBody>
                  <a:tcPr/>
                </a:tc>
                <a:tc>
                  <a:txBody>
                    <a:bodyPr/>
                    <a:lstStyle/>
                    <a:p>
                      <a:pPr algn="ctr"/>
                      <a:r>
                        <a:rPr lang="en-US" sz="1600" dirty="0">
                          <a:latin typeface="Fira Sans" panose="020B0503050000020004" pitchFamily="34" charset="0"/>
                          <a:ea typeface="Fira Sans" panose="020B0503050000020004" pitchFamily="34" charset="0"/>
                        </a:rPr>
                        <a:t>SMP</a:t>
                      </a:r>
                    </a:p>
                  </a:txBody>
                  <a:tcPr/>
                </a:tc>
                <a:tc>
                  <a:txBody>
                    <a:bodyPr/>
                    <a:lstStyle/>
                    <a:p>
                      <a:pPr algn="ctr"/>
                      <a:r>
                        <a:rPr lang="en-US" sz="1600" dirty="0">
                          <a:latin typeface="Fira Sans" panose="020B0503050000020004" pitchFamily="34" charset="0"/>
                          <a:ea typeface="Fira Sans" panose="020B0503050000020004" pitchFamily="34" charset="0"/>
                        </a:rPr>
                        <a:t>Limited Lifetime</a:t>
                      </a:r>
                    </a:p>
                  </a:txBody>
                  <a:tcPr/>
                </a:tc>
                <a:tc>
                  <a:txBody>
                    <a:bodyPr/>
                    <a:lstStyle/>
                    <a:p>
                      <a:pPr algn="ctr"/>
                      <a:r>
                        <a:rPr lang="en-US" sz="1600" dirty="0">
                          <a:latin typeface="Fira Sans" panose="020B0503050000020004" pitchFamily="34" charset="0"/>
                          <a:ea typeface="Fira Sans" panose="020B0503050000020004" pitchFamily="34" charset="0"/>
                        </a:rPr>
                        <a:t>25 Year</a:t>
                      </a:r>
                    </a:p>
                  </a:txBody>
                  <a:tcPr/>
                </a:tc>
                <a:extLst>
                  <a:ext uri="{0D108BD9-81ED-4DB2-BD59-A6C34878D82A}">
                    <a16:rowId xmlns:a16="http://schemas.microsoft.com/office/drawing/2014/main" val="560908393"/>
                  </a:ext>
                </a:extLst>
              </a:tr>
              <a:tr h="370840">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US" sz="1600" dirty="0">
                          <a:latin typeface="Fira Sans" panose="020B0503050000020004" pitchFamily="34" charset="0"/>
                          <a:ea typeface="Fira Sans" panose="020B0503050000020004" pitchFamily="34" charset="0"/>
                        </a:rPr>
                        <a:t>Dura Tech™ </a:t>
                      </a:r>
                      <a:r>
                        <a:rPr lang="en-US" sz="1600" i="1" dirty="0">
                          <a:latin typeface="Fira Sans" panose="020B0503050000020004" pitchFamily="34" charset="0"/>
                          <a:ea typeface="Fira Sans" panose="020B0503050000020004" pitchFamily="34" charset="0"/>
                        </a:rPr>
                        <a:t>5000/mx</a:t>
                      </a:r>
                      <a:endParaRPr lang="en-US" sz="1600" dirty="0">
                        <a:latin typeface="Fira Sans" panose="020B0503050000020004" pitchFamily="34" charset="0"/>
                        <a:ea typeface="Fira Sans" panose="020B0503050000020004" pitchFamily="34" charset="0"/>
                      </a:endParaRPr>
                    </a:p>
                  </a:txBody>
                  <a:tcPr/>
                </a:tc>
                <a:tc>
                  <a:txBody>
                    <a:bodyPr/>
                    <a:lstStyle/>
                    <a:p>
                      <a:pPr algn="ctr"/>
                      <a:r>
                        <a:rPr lang="en-US" sz="1600" dirty="0">
                          <a:latin typeface="Fira Sans" panose="020B0503050000020004" pitchFamily="34" charset="0"/>
                          <a:ea typeface="Fira Sans" panose="020B0503050000020004" pitchFamily="34" charset="0"/>
                        </a:rPr>
                        <a:t>PVDF</a:t>
                      </a:r>
                    </a:p>
                  </a:txBody>
                  <a:tcPr/>
                </a:tc>
                <a:tc>
                  <a:txBody>
                    <a:bodyPr/>
                    <a:lstStyle/>
                    <a:p>
                      <a:pPr algn="ctr"/>
                      <a:r>
                        <a:rPr lang="en-US" sz="1600" dirty="0">
                          <a:latin typeface="Fira Sans" panose="020B0503050000020004" pitchFamily="34" charset="0"/>
                          <a:ea typeface="Fira Sans" panose="020B0503050000020004" pitchFamily="34" charset="0"/>
                        </a:rPr>
                        <a:t>Limited Lifetime</a:t>
                      </a:r>
                    </a:p>
                  </a:txBody>
                  <a:tcPr/>
                </a:tc>
                <a:tc>
                  <a:txBody>
                    <a:bodyPr/>
                    <a:lstStyle/>
                    <a:p>
                      <a:pPr algn="ctr"/>
                      <a:r>
                        <a:rPr lang="en-US" sz="1600" dirty="0">
                          <a:latin typeface="Fira Sans" panose="020B0503050000020004" pitchFamily="34" charset="0"/>
                          <a:ea typeface="Fira Sans" panose="020B0503050000020004" pitchFamily="34" charset="0"/>
                        </a:rPr>
                        <a:t>N/A</a:t>
                      </a:r>
                    </a:p>
                  </a:txBody>
                  <a:tcPr/>
                </a:tc>
                <a:extLst>
                  <a:ext uri="{0D108BD9-81ED-4DB2-BD59-A6C34878D82A}">
                    <a16:rowId xmlns:a16="http://schemas.microsoft.com/office/drawing/2014/main" val="1747714618"/>
                  </a:ext>
                </a:extLst>
              </a:tr>
              <a:tr h="370840">
                <a:tc>
                  <a:txBody>
                    <a:bodyPr/>
                    <a:lstStyle/>
                    <a:p>
                      <a:r>
                        <a:rPr lang="en-US" sz="1600" dirty="0">
                          <a:latin typeface="Fira Sans" panose="020B0503050000020004" pitchFamily="34" charset="0"/>
                          <a:ea typeface="Fira Sans" panose="020B0503050000020004" pitchFamily="34" charset="0"/>
                        </a:rPr>
                        <a:t>Dura Tech™ </a:t>
                      </a:r>
                      <a:r>
                        <a:rPr lang="en-US" sz="1600" i="1" dirty="0">
                          <a:latin typeface="Fira Sans" panose="020B0503050000020004" pitchFamily="34" charset="0"/>
                          <a:ea typeface="Fira Sans" panose="020B0503050000020004" pitchFamily="34" charset="0"/>
                        </a:rPr>
                        <a:t>5000 print</a:t>
                      </a:r>
                    </a:p>
                  </a:txBody>
                  <a:tcPr/>
                </a:tc>
                <a:tc>
                  <a:txBody>
                    <a:bodyPr/>
                    <a:lstStyle/>
                    <a:p>
                      <a:pPr algn="ctr"/>
                      <a:r>
                        <a:rPr lang="en-US" sz="1600" dirty="0">
                          <a:latin typeface="Fira Sans" panose="020B0503050000020004" pitchFamily="34" charset="0"/>
                          <a:ea typeface="Fira Sans" panose="020B0503050000020004" pitchFamily="34" charset="0"/>
                        </a:rPr>
                        <a:t>PVDF</a:t>
                      </a:r>
                    </a:p>
                  </a:txBody>
                  <a:tcPr/>
                </a:tc>
                <a:tc>
                  <a:txBody>
                    <a:bodyPr/>
                    <a:lstStyle/>
                    <a:p>
                      <a:pPr algn="ctr"/>
                      <a:r>
                        <a:rPr lang="en-US" sz="1600" dirty="0">
                          <a:latin typeface="Fira Sans" panose="020B0503050000020004" pitchFamily="34" charset="0"/>
                          <a:ea typeface="Fira Sans" panose="020B0503050000020004" pitchFamily="34" charset="0"/>
                        </a:rPr>
                        <a:t>Limited Lifetime</a:t>
                      </a:r>
                    </a:p>
                  </a:txBody>
                  <a:tcPr/>
                </a:tc>
                <a:tc>
                  <a:txBody>
                    <a:bodyPr/>
                    <a:lstStyle/>
                    <a:p>
                      <a:pPr algn="ctr"/>
                      <a:r>
                        <a:rPr lang="en-US" sz="1600" dirty="0">
                          <a:latin typeface="Fira Sans" panose="020B0503050000020004" pitchFamily="34" charset="0"/>
                          <a:ea typeface="Fira Sans" panose="020B0503050000020004" pitchFamily="34" charset="0"/>
                        </a:rPr>
                        <a:t>N/A</a:t>
                      </a:r>
                    </a:p>
                  </a:txBody>
                  <a:tcPr/>
                </a:tc>
                <a:extLst>
                  <a:ext uri="{0D108BD9-81ED-4DB2-BD59-A6C34878D82A}">
                    <a16:rowId xmlns:a16="http://schemas.microsoft.com/office/drawing/2014/main" val="2333796547"/>
                  </a:ext>
                </a:extLst>
              </a:tr>
              <a:tr h="370840">
                <a:tc>
                  <a:txBody>
                    <a:bodyPr/>
                    <a:lstStyle/>
                    <a:p>
                      <a:r>
                        <a:rPr lang="en-US" sz="1600" dirty="0" err="1">
                          <a:latin typeface="Fira Sans" panose="020B0503050000020004" pitchFamily="34" charset="0"/>
                          <a:ea typeface="Fira Sans" panose="020B0503050000020004" pitchFamily="34" charset="0"/>
                        </a:rPr>
                        <a:t>ColorGuard</a:t>
                      </a:r>
                      <a:r>
                        <a:rPr lang="en-US" sz="1600" dirty="0">
                          <a:latin typeface="Fira Sans" panose="020B0503050000020004" pitchFamily="34" charset="0"/>
                          <a:ea typeface="Fira Sans" panose="020B0503050000020004" pitchFamily="34" charset="0"/>
                        </a:rPr>
                        <a:t> 25 with </a:t>
                      </a:r>
                      <a:r>
                        <a:rPr lang="en-US" sz="1600" dirty="0" err="1">
                          <a:latin typeface="Fira Sans" panose="020B0503050000020004" pitchFamily="34" charset="0"/>
                          <a:ea typeface="Fira Sans" panose="020B0503050000020004" pitchFamily="34" charset="0"/>
                        </a:rPr>
                        <a:t>Spectrascape</a:t>
                      </a:r>
                      <a:r>
                        <a:rPr lang="en-US" sz="1600" dirty="0">
                          <a:latin typeface="Fira Sans" panose="020B0503050000020004" pitchFamily="34" charset="0"/>
                          <a:ea typeface="Fira Sans" panose="020B0503050000020004" pitchFamily="34" charset="0"/>
                        </a:rPr>
                        <a:t>®</a:t>
                      </a:r>
                    </a:p>
                  </a:txBody>
                  <a:tcPr/>
                </a:tc>
                <a:tc>
                  <a:txBody>
                    <a:bodyPr/>
                    <a:lstStyle/>
                    <a:p>
                      <a:pPr algn="ctr"/>
                      <a:r>
                        <a:rPr lang="en-US" sz="1600" dirty="0">
                          <a:latin typeface="Fira Sans" panose="020B0503050000020004" pitchFamily="34" charset="0"/>
                          <a:ea typeface="Fira Sans" panose="020B0503050000020004" pitchFamily="34" charset="0"/>
                        </a:rPr>
                        <a:t>POLY</a:t>
                      </a:r>
                    </a:p>
                  </a:txBody>
                  <a:tcPr/>
                </a:tc>
                <a:tc>
                  <a:txBody>
                    <a:bodyPr/>
                    <a:lstStyle/>
                    <a:p>
                      <a:pPr algn="ctr"/>
                      <a:r>
                        <a:rPr lang="en-US" sz="1600" dirty="0">
                          <a:latin typeface="Fira Sans" panose="020B0503050000020004" pitchFamily="34" charset="0"/>
                          <a:ea typeface="Fira Sans" panose="020B0503050000020004" pitchFamily="34" charset="0"/>
                        </a:rPr>
                        <a:t>25 Year</a:t>
                      </a:r>
                    </a:p>
                  </a:txBody>
                  <a:tcPr/>
                </a:tc>
                <a:tc>
                  <a:txBody>
                    <a:bodyPr/>
                    <a:lstStyle/>
                    <a:p>
                      <a:pPr algn="ctr"/>
                      <a:r>
                        <a:rPr lang="en-US" sz="1600" dirty="0">
                          <a:latin typeface="Fira Sans" panose="020B0503050000020004" pitchFamily="34" charset="0"/>
                          <a:ea typeface="Fira Sans" panose="020B0503050000020004" pitchFamily="34" charset="0"/>
                        </a:rPr>
                        <a:t>25 Year</a:t>
                      </a:r>
                    </a:p>
                  </a:txBody>
                  <a:tcPr/>
                </a:tc>
                <a:extLst>
                  <a:ext uri="{0D108BD9-81ED-4DB2-BD59-A6C34878D82A}">
                    <a16:rowId xmlns:a16="http://schemas.microsoft.com/office/drawing/2014/main" val="2223668302"/>
                  </a:ext>
                </a:extLst>
              </a:tr>
            </a:tbl>
          </a:graphicData>
        </a:graphic>
      </p:graphicFrame>
    </p:spTree>
    <p:extLst>
      <p:ext uri="{BB962C8B-B14F-4D97-AF65-F5344CB8AC3E}">
        <p14:creationId xmlns:p14="http://schemas.microsoft.com/office/powerpoint/2010/main" val="398754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310E18A-3168-44FA-96C1-09A9CDEB8BFB}"/>
              </a:ext>
            </a:extLst>
          </p:cNvPr>
          <p:cNvSpPr txBox="1">
            <a:spLocks/>
          </p:cNvSpPr>
          <p:nvPr/>
        </p:nvSpPr>
        <p:spPr>
          <a:xfrm>
            <a:off x="219789" y="2941676"/>
            <a:ext cx="4179684" cy="888451"/>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600" b="1" dirty="0">
                <a:solidFill>
                  <a:schemeClr val="bg1"/>
                </a:solidFill>
                <a:latin typeface="Fira Sans" panose="020B0503050000020004" pitchFamily="34" charset="0"/>
                <a:ea typeface="Fira Sans" panose="020B0503050000020004" pitchFamily="34" charset="0"/>
              </a:rPr>
              <a:t>5. ESTIMATING SERVICES &amp; </a:t>
            </a:r>
            <a:br>
              <a:rPr lang="en-US" sz="2600" b="1" dirty="0">
                <a:solidFill>
                  <a:schemeClr val="bg1"/>
                </a:solidFill>
                <a:latin typeface="Fira Sans" panose="020B0503050000020004" pitchFamily="34" charset="0"/>
                <a:ea typeface="Fira Sans" panose="020B0503050000020004" pitchFamily="34" charset="0"/>
              </a:rPr>
            </a:br>
            <a:r>
              <a:rPr lang="en-US" sz="2600" b="1" dirty="0">
                <a:solidFill>
                  <a:schemeClr val="bg1"/>
                </a:solidFill>
                <a:latin typeface="Fira Sans" panose="020B0503050000020004" pitchFamily="34" charset="0"/>
                <a:ea typeface="Fira Sans" panose="020B0503050000020004" pitchFamily="34" charset="0"/>
              </a:rPr>
              <a:t>     E-COMMERCE   </a:t>
            </a:r>
          </a:p>
          <a:p>
            <a:pPr marL="0" indent="0">
              <a:buNone/>
            </a:pPr>
            <a:r>
              <a:rPr lang="en-US" sz="2600" b="1" dirty="0">
                <a:solidFill>
                  <a:schemeClr val="bg1"/>
                </a:solidFill>
                <a:latin typeface="Fira Sans" panose="020B0503050000020004" pitchFamily="34" charset="0"/>
                <a:ea typeface="Fira Sans" panose="020B0503050000020004" pitchFamily="34" charset="0"/>
              </a:rPr>
              <a:t> </a:t>
            </a:r>
            <a:br>
              <a:rPr lang="en-US" sz="2600" b="1" dirty="0">
                <a:solidFill>
                  <a:schemeClr val="bg1"/>
                </a:solidFill>
                <a:latin typeface="Fira Sans" panose="020B0503050000020004" pitchFamily="34" charset="0"/>
                <a:ea typeface="Fira Sans" panose="020B0503050000020004" pitchFamily="34" charset="0"/>
              </a:rPr>
            </a:br>
            <a:r>
              <a:rPr lang="en-US" sz="2600" b="1" dirty="0">
                <a:solidFill>
                  <a:schemeClr val="bg1"/>
                </a:solidFill>
                <a:latin typeface="Fira Sans" panose="020B0503050000020004" pitchFamily="34" charset="0"/>
                <a:ea typeface="Fira Sans" panose="020B0503050000020004" pitchFamily="34" charset="0"/>
              </a:rPr>
              <a:t>    </a:t>
            </a:r>
          </a:p>
        </p:txBody>
      </p:sp>
      <p:sp>
        <p:nvSpPr>
          <p:cNvPr id="2" name="Text Placeholder 1">
            <a:extLst>
              <a:ext uri="{FF2B5EF4-FFF2-40B4-BE49-F238E27FC236}">
                <a16:creationId xmlns:a16="http://schemas.microsoft.com/office/drawing/2014/main" id="{4280736D-D1C5-76E8-9A80-A78ADEBF0D37}"/>
              </a:ext>
            </a:extLst>
          </p:cNvPr>
          <p:cNvSpPr txBox="1">
            <a:spLocks/>
          </p:cNvSpPr>
          <p:nvPr/>
        </p:nvSpPr>
        <p:spPr>
          <a:xfrm>
            <a:off x="-361057" y="3911189"/>
            <a:ext cx="6301781" cy="400238"/>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endParaRPr lang="en-US" sz="2600" b="1" dirty="0">
              <a:solidFill>
                <a:schemeClr val="bg1"/>
              </a:solidFill>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1040065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ESTIMATING SERVICES and E-COMMERCE</a:t>
            </a:r>
            <a:endParaRPr lang="en-GB" dirty="0">
              <a:latin typeface="Fira Sans" panose="020B0503050000020004" pitchFamily="34" charset="0"/>
              <a:ea typeface="Fira Sans" panose="020B0503050000020004" pitchFamily="34" charset="0"/>
            </a:endParaRPr>
          </a:p>
        </p:txBody>
      </p:sp>
      <p:grpSp>
        <p:nvGrpSpPr>
          <p:cNvPr id="17" name="Group 16">
            <a:extLst>
              <a:ext uri="{FF2B5EF4-FFF2-40B4-BE49-F238E27FC236}">
                <a16:creationId xmlns:a16="http://schemas.microsoft.com/office/drawing/2014/main" id="{7BD22EF9-BD37-4FC0-B6AF-19BC694E5328}"/>
              </a:ext>
            </a:extLst>
          </p:cNvPr>
          <p:cNvGrpSpPr/>
          <p:nvPr/>
        </p:nvGrpSpPr>
        <p:grpSpPr>
          <a:xfrm>
            <a:off x="7048186" y="5834560"/>
            <a:ext cx="4010912" cy="609749"/>
            <a:chOff x="0" y="87"/>
            <a:chExt cx="5572125" cy="636480"/>
          </a:xfrm>
        </p:grpSpPr>
        <p:sp>
          <p:nvSpPr>
            <p:cNvPr id="18" name="Rectangle: Rounded Corners 17">
              <a:extLst>
                <a:ext uri="{FF2B5EF4-FFF2-40B4-BE49-F238E27FC236}">
                  <a16:creationId xmlns:a16="http://schemas.microsoft.com/office/drawing/2014/main" id="{FCCC7D0D-7A88-40AD-A723-04D6B76D4F98}"/>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D879F77E-3EEB-4DF4-BCEC-ED6E2B86546C}"/>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6"/>
                </a:rPr>
                <a:t>Click here to access the </a:t>
              </a:r>
              <a:r>
                <a:rPr lang="en-GB" sz="1600" b="1" dirty="0" err="1">
                  <a:solidFill>
                    <a:schemeClr val="bg1"/>
                  </a:solidFill>
                  <a:latin typeface="Fira Sans" panose="020B0503050000020004" pitchFamily="34" charset="0"/>
                  <a:ea typeface="Fira Sans" panose="020B0503050000020004" pitchFamily="34" charset="0"/>
                  <a:hlinkClick r:id="rId6"/>
                </a:rPr>
                <a:t>MyASCProfilesPortal</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13" name="Content Placeholder 8">
            <a:extLst>
              <a:ext uri="{FF2B5EF4-FFF2-40B4-BE49-F238E27FC236}">
                <a16:creationId xmlns:a16="http://schemas.microsoft.com/office/drawing/2014/main" id="{8337E368-B276-44DC-8BE7-38644D9D97DE}"/>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262801" y="2416489"/>
            <a:ext cx="5629072" cy="3176918"/>
          </a:xfrm>
          <a:prstGeom prst="rect">
            <a:avLst/>
          </a:prstGeom>
        </p:spPr>
      </p:pic>
      <p:sp>
        <p:nvSpPr>
          <p:cNvPr id="14" name="TextBox 13">
            <a:extLst>
              <a:ext uri="{FF2B5EF4-FFF2-40B4-BE49-F238E27FC236}">
                <a16:creationId xmlns:a16="http://schemas.microsoft.com/office/drawing/2014/main" id="{3A0A3D34-B50E-44BA-A8DB-D24C98D511CD}"/>
              </a:ext>
            </a:extLst>
          </p:cNvPr>
          <p:cNvSpPr txBox="1"/>
          <p:nvPr/>
        </p:nvSpPr>
        <p:spPr>
          <a:xfrm>
            <a:off x="-1" y="1031268"/>
            <a:ext cx="5891873" cy="1323439"/>
          </a:xfrm>
          <a:prstGeom prst="rect">
            <a:avLst/>
          </a:prstGeom>
          <a:noFill/>
        </p:spPr>
        <p:txBody>
          <a:bodyPr wrap="square" rtlCol="0">
            <a:spAutoFit/>
          </a:bodyPr>
          <a:lstStyle/>
          <a:p>
            <a:pPr lvl="1"/>
            <a:r>
              <a:rPr lang="en-US" sz="1600" b="1" dirty="0">
                <a:latin typeface="Fira Sans" panose="020B0503050000020004" pitchFamily="34" charset="0"/>
                <a:ea typeface="Fira Sans" panose="020B0503050000020004" pitchFamily="34" charset="0"/>
                <a:cs typeface="Calibri" panose="020F0502020204030204" pitchFamily="34" charset="0"/>
              </a:rPr>
              <a:t>From customer roof specs to computer generated roof and wall estimates and 3D images.</a:t>
            </a:r>
          </a:p>
          <a:p>
            <a:pPr lvl="1"/>
            <a:r>
              <a:rPr lang="en-US" sz="1600" dirty="0">
                <a:latin typeface="Fira Sans" panose="020B0503050000020004" pitchFamily="34" charset="0"/>
                <a:ea typeface="Fira Sans" panose="020B0503050000020004" pitchFamily="34" charset="0"/>
                <a:cs typeface="Calibri" panose="020F0502020204030204" pitchFamily="34" charset="0"/>
              </a:rPr>
              <a:t>Using state of the art professional software, we can provide quick, accurate, economical estimates and complete bills of materials.</a:t>
            </a:r>
            <a:endParaRPr lang="en-GB" sz="1600" dirty="0">
              <a:latin typeface="Fira Sans" panose="020B0503050000020004" pitchFamily="34" charset="0"/>
              <a:ea typeface="Fira Sans" panose="020B05030500000200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374A80A-9398-4943-8887-6A43B94F9A3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55107" y="2371767"/>
            <a:ext cx="4597071" cy="3452382"/>
          </a:xfrm>
          <a:prstGeom prst="rect">
            <a:avLst/>
          </a:prstGeom>
          <a:ln>
            <a:noFill/>
          </a:ln>
          <a:effectLst>
            <a:softEdge rad="112500"/>
          </a:effectLst>
        </p:spPr>
      </p:pic>
      <p:grpSp>
        <p:nvGrpSpPr>
          <p:cNvPr id="16" name="Group 15">
            <a:extLst>
              <a:ext uri="{FF2B5EF4-FFF2-40B4-BE49-F238E27FC236}">
                <a16:creationId xmlns:a16="http://schemas.microsoft.com/office/drawing/2014/main" id="{B1821554-A9EB-4D33-9FE4-56EE03AA5813}"/>
              </a:ext>
            </a:extLst>
          </p:cNvPr>
          <p:cNvGrpSpPr/>
          <p:nvPr/>
        </p:nvGrpSpPr>
        <p:grpSpPr>
          <a:xfrm>
            <a:off x="940478" y="5804723"/>
            <a:ext cx="4010913" cy="611219"/>
            <a:chOff x="0" y="87"/>
            <a:chExt cx="5572125" cy="636480"/>
          </a:xfrm>
        </p:grpSpPr>
        <p:sp>
          <p:nvSpPr>
            <p:cNvPr id="20" name="Rectangle: Rounded Corners 19">
              <a:extLst>
                <a:ext uri="{FF2B5EF4-FFF2-40B4-BE49-F238E27FC236}">
                  <a16:creationId xmlns:a16="http://schemas.microsoft.com/office/drawing/2014/main" id="{72657C5D-D921-4936-B39E-3D21F86708AB}"/>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AD01A7F8-E85A-4CB8-814F-04A4F93513E7}"/>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9"/>
                </a:rPr>
                <a:t>Click here to contact us </a:t>
              </a:r>
              <a:br>
                <a:rPr lang="en-GB" sz="1600" b="1" dirty="0">
                  <a:solidFill>
                    <a:schemeClr val="bg1"/>
                  </a:solidFill>
                  <a:latin typeface="Fira Sans" panose="020B0503050000020004" pitchFamily="34" charset="0"/>
                  <a:ea typeface="Fira Sans" panose="020B0503050000020004" pitchFamily="34" charset="0"/>
                  <a:hlinkClick r:id="rId9"/>
                </a:rPr>
              </a:br>
              <a:r>
                <a:rPr lang="en-GB" sz="1600" b="1" dirty="0">
                  <a:solidFill>
                    <a:schemeClr val="bg1"/>
                  </a:solidFill>
                  <a:latin typeface="Fira Sans" panose="020B0503050000020004" pitchFamily="34" charset="0"/>
                  <a:ea typeface="Fira Sans" panose="020B0503050000020004" pitchFamily="34" charset="0"/>
                  <a:hlinkClick r:id="rId9"/>
                </a:rPr>
                <a:t>about Estimating Services</a:t>
              </a:r>
              <a:endParaRPr lang="en-US" sz="1600" kern="1200" dirty="0">
                <a:solidFill>
                  <a:schemeClr val="bg1"/>
                </a:solidFill>
                <a:latin typeface="Fira Sans" panose="020B0503050000020004" pitchFamily="34" charset="0"/>
                <a:ea typeface="Fira Sans" panose="020B0503050000020004" pitchFamily="34" charset="0"/>
              </a:endParaRPr>
            </a:p>
          </p:txBody>
        </p:sp>
      </p:grpSp>
      <p:sp>
        <p:nvSpPr>
          <p:cNvPr id="22" name="TextBox 21">
            <a:extLst>
              <a:ext uri="{FF2B5EF4-FFF2-40B4-BE49-F238E27FC236}">
                <a16:creationId xmlns:a16="http://schemas.microsoft.com/office/drawing/2014/main" id="{D1AE6D4B-59A4-439A-9DEF-5B3885D59E91}"/>
              </a:ext>
            </a:extLst>
          </p:cNvPr>
          <p:cNvSpPr txBox="1"/>
          <p:nvPr/>
        </p:nvSpPr>
        <p:spPr>
          <a:xfrm>
            <a:off x="6096000" y="1031268"/>
            <a:ext cx="5891873" cy="1077218"/>
          </a:xfrm>
          <a:prstGeom prst="rect">
            <a:avLst/>
          </a:prstGeom>
          <a:noFill/>
        </p:spPr>
        <p:txBody>
          <a:bodyPr wrap="square" rtlCol="0">
            <a:spAutoFit/>
          </a:bodyPr>
          <a:lstStyle/>
          <a:p>
            <a:pPr lvl="1"/>
            <a:r>
              <a:rPr lang="en-US" sz="1600" dirty="0">
                <a:latin typeface="Fira Sans" panose="020B0503050000020004" pitchFamily="34" charset="0"/>
                <a:ea typeface="Fira Sans" panose="020B0503050000020004" pitchFamily="34" charset="0"/>
              </a:rPr>
              <a:t>The </a:t>
            </a:r>
            <a:r>
              <a:rPr lang="en-US" sz="1600" b="1" dirty="0" err="1">
                <a:latin typeface="Fira Sans" panose="020B0503050000020004" pitchFamily="34" charset="0"/>
                <a:ea typeface="Fira Sans" panose="020B0503050000020004" pitchFamily="34" charset="0"/>
              </a:rPr>
              <a:t>MyASCProfilesPortal</a:t>
            </a:r>
            <a:r>
              <a:rPr lang="en-US" sz="1600" dirty="0">
                <a:latin typeface="Fira Sans" panose="020B0503050000020004" pitchFamily="34" charset="0"/>
                <a:ea typeface="Fira Sans" panose="020B0503050000020004" pitchFamily="34" charset="0"/>
              </a:rPr>
              <a:t> is an easy and convenient ordering tool existing customers can use to get quotes, place their orders, check the status of their ​E-Commerce orders, and access historical E-Commerce orders</a:t>
            </a:r>
            <a:endParaRPr lang="en-GB" sz="1600" dirty="0">
              <a:latin typeface="Fira Sans" panose="020B0503050000020004" pitchFamily="34" charset="0"/>
              <a:ea typeface="Fira Sans" panose="020B0503050000020004" pitchFamily="34" charset="0"/>
              <a:cs typeface="Calibri" panose="020F0502020204030204" pitchFamily="34" charset="0"/>
            </a:endParaRPr>
          </a:p>
        </p:txBody>
      </p:sp>
    </p:spTree>
    <p:extLst>
      <p:ext uri="{BB962C8B-B14F-4D97-AF65-F5344CB8AC3E}">
        <p14:creationId xmlns:p14="http://schemas.microsoft.com/office/powerpoint/2010/main" val="516874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D5F435AF-873C-4EB4-A377-B06CE75527B6}"/>
              </a:ext>
            </a:extLst>
          </p:cNvPr>
          <p:cNvSpPr txBox="1">
            <a:spLocks/>
          </p:cNvSpPr>
          <p:nvPr/>
        </p:nvSpPr>
        <p:spPr>
          <a:xfrm>
            <a:off x="219789" y="2941677"/>
            <a:ext cx="6232769" cy="968842"/>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600" b="1" dirty="0">
                <a:solidFill>
                  <a:schemeClr val="bg1"/>
                </a:solidFill>
                <a:latin typeface="Fira Sans" panose="020B0503050000020004" pitchFamily="34" charset="0"/>
                <a:ea typeface="Fira Sans" panose="020B0503050000020004" pitchFamily="34" charset="0"/>
              </a:rPr>
              <a:t>6. PACKAGING, SHIPPING,</a:t>
            </a:r>
            <a:br>
              <a:rPr lang="en-US" sz="2600" b="1" dirty="0">
                <a:solidFill>
                  <a:schemeClr val="bg1"/>
                </a:solidFill>
                <a:latin typeface="Fira Sans" panose="020B0503050000020004" pitchFamily="34" charset="0"/>
                <a:ea typeface="Fira Sans" panose="020B0503050000020004" pitchFamily="34" charset="0"/>
              </a:rPr>
            </a:br>
            <a:r>
              <a:rPr lang="en-US" sz="2600" b="1" dirty="0">
                <a:solidFill>
                  <a:schemeClr val="bg1"/>
                </a:solidFill>
                <a:latin typeface="Fira Sans" panose="020B0503050000020004" pitchFamily="34" charset="0"/>
                <a:ea typeface="Fira Sans" panose="020B0503050000020004" pitchFamily="34" charset="0"/>
              </a:rPr>
              <a:t>     DELIVERY, &amp; STORAGE</a:t>
            </a:r>
          </a:p>
        </p:txBody>
      </p:sp>
    </p:spTree>
    <p:extLst>
      <p:ext uri="{BB962C8B-B14F-4D97-AF65-F5344CB8AC3E}">
        <p14:creationId xmlns:p14="http://schemas.microsoft.com/office/powerpoint/2010/main" val="2338564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PACKING AND SHIPPING</a:t>
            </a:r>
            <a:endParaRPr lang="en-GB" dirty="0">
              <a:latin typeface="Fira Sans" panose="020B0503050000020004" pitchFamily="34" charset="0"/>
              <a:ea typeface="Fira Sans" panose="020B0503050000020004" pitchFamily="34" charset="0"/>
            </a:endParaRPr>
          </a:p>
        </p:txBody>
      </p:sp>
      <p:sp>
        <p:nvSpPr>
          <p:cNvPr id="14" name="TextBox 13">
            <a:extLst>
              <a:ext uri="{FF2B5EF4-FFF2-40B4-BE49-F238E27FC236}">
                <a16:creationId xmlns:a16="http://schemas.microsoft.com/office/drawing/2014/main" id="{3A0A3D34-B50E-44BA-A8DB-D24C98D511CD}"/>
              </a:ext>
            </a:extLst>
          </p:cNvPr>
          <p:cNvSpPr txBox="1"/>
          <p:nvPr/>
        </p:nvSpPr>
        <p:spPr>
          <a:xfrm>
            <a:off x="0" y="1043744"/>
            <a:ext cx="11800936" cy="2539157"/>
          </a:xfrm>
          <a:prstGeom prst="rect">
            <a:avLst/>
          </a:prstGeom>
          <a:noFill/>
        </p:spPr>
        <p:txBody>
          <a:bodyPr wrap="square" rtlCol="0">
            <a:spAutoFit/>
          </a:bodyPr>
          <a:lstStyle/>
          <a:p>
            <a:pPr marL="742950" lvl="1" indent="-285750">
              <a:buFont typeface="Arial" panose="020B0604020202020204" pitchFamily="34" charset="0"/>
              <a:buChar char="•"/>
            </a:pPr>
            <a:r>
              <a:rPr lang="en-US" dirty="0">
                <a:latin typeface="Fira Sans" panose="020B0503050000020004" pitchFamily="34" charset="0"/>
                <a:ea typeface="Fira Sans" panose="020B0503050000020004" pitchFamily="34" charset="0"/>
              </a:rPr>
              <a:t>Standard packaging is included in the price of most ASC Building Products. </a:t>
            </a:r>
            <a:br>
              <a:rPr lang="en-US" dirty="0">
                <a:latin typeface="Fira Sans" panose="020B0503050000020004" pitchFamily="34" charset="0"/>
                <a:ea typeface="Fira Sans" panose="020B0503050000020004" pitchFamily="34" charset="0"/>
              </a:rPr>
            </a:br>
            <a:r>
              <a:rPr lang="en-US" sz="900" b="1" i="1" dirty="0">
                <a:latin typeface="Fira Sans" panose="020B0503050000020004" pitchFamily="34" charset="0"/>
                <a:ea typeface="Fira Sans" panose="020B0503050000020004" pitchFamily="34" charset="0"/>
              </a:rPr>
              <a:t>(long length, pro-pack, additional requested skids and export packaging is available for additional cost and is added to the standard packaging fees).</a:t>
            </a:r>
            <a:endParaRPr lang="en-US" sz="1050" b="1" i="1" dirty="0">
              <a:latin typeface="Fira Sans" panose="020B0503050000020004" pitchFamily="34" charset="0"/>
              <a:ea typeface="Fira Sans" panose="020B0503050000020004" pitchFamily="34" charset="0"/>
            </a:endParaRPr>
          </a:p>
          <a:p>
            <a:pPr lvl="1"/>
            <a:br>
              <a:rPr lang="en-US" sz="900" b="1" i="1" dirty="0">
                <a:latin typeface="Fira Sans" panose="020B0503050000020004" pitchFamily="34" charset="0"/>
                <a:ea typeface="Fira Sans" panose="020B0503050000020004" pitchFamily="34" charset="0"/>
              </a:rPr>
            </a:br>
            <a:endParaRPr lang="en-US" sz="900" b="1" i="1" dirty="0">
              <a:latin typeface="Fira Sans" panose="020B0503050000020004" pitchFamily="34" charset="0"/>
              <a:ea typeface="Fira Sans" panose="020B0503050000020004" pitchFamily="34" charset="0"/>
            </a:endParaRPr>
          </a:p>
          <a:p>
            <a:pPr marL="742950" lvl="1" indent="-285750">
              <a:buFont typeface="Arial" panose="020B0604020202020204" pitchFamily="34" charset="0"/>
              <a:buChar char="•"/>
            </a:pPr>
            <a:r>
              <a:rPr lang="en-US" dirty="0">
                <a:latin typeface="Fira Sans" panose="020B0503050000020004" pitchFamily="34" charset="0"/>
                <a:ea typeface="Fira Sans" panose="020B0503050000020004" pitchFamily="34" charset="0"/>
              </a:rPr>
              <a:t>Freight is included in the price of most ASC Building Products to your yard. </a:t>
            </a:r>
            <a:br>
              <a:rPr lang="en-US" dirty="0">
                <a:latin typeface="Fira Sans" panose="020B0503050000020004" pitchFamily="34" charset="0"/>
                <a:ea typeface="Fira Sans" panose="020B0503050000020004" pitchFamily="34" charset="0"/>
              </a:rPr>
            </a:br>
            <a:r>
              <a:rPr lang="en-US" sz="900" b="1" i="1" dirty="0">
                <a:latin typeface="Fira Sans" panose="020B0503050000020004" pitchFamily="34" charset="0"/>
                <a:ea typeface="Fira Sans" panose="020B0503050000020004" pitchFamily="34" charset="0"/>
              </a:rPr>
              <a:t>(Additional charges may apply for drop ships to the actual jobsite or full dedicated trucks within a reasonable distance from your yard).</a:t>
            </a:r>
            <a:br>
              <a:rPr lang="en-US" sz="1050" b="1" i="1" dirty="0">
                <a:latin typeface="Fira Sans" panose="020B0503050000020004" pitchFamily="34" charset="0"/>
                <a:ea typeface="Fira Sans" panose="020B0503050000020004" pitchFamily="34" charset="0"/>
              </a:rPr>
            </a:br>
            <a:br>
              <a:rPr lang="en-US" sz="1050" b="1" i="1" dirty="0">
                <a:latin typeface="Fira Sans" panose="020B0503050000020004" pitchFamily="34" charset="0"/>
                <a:ea typeface="Fira Sans" panose="020B0503050000020004" pitchFamily="34" charset="0"/>
              </a:rPr>
            </a:br>
            <a:r>
              <a:rPr lang="en-US" sz="1050" b="1" i="1" dirty="0">
                <a:latin typeface="Fira Sans" panose="020B0503050000020004" pitchFamily="34" charset="0"/>
                <a:ea typeface="Fira Sans" panose="020B0503050000020004" pitchFamily="34" charset="0"/>
              </a:rPr>
              <a:t>     </a:t>
            </a:r>
            <a:endParaRPr lang="en-US" sz="4000" b="1" i="1" dirty="0">
              <a:latin typeface="Fira Sans" panose="020B0503050000020004" pitchFamily="34" charset="0"/>
              <a:ea typeface="Fira Sans" panose="020B0503050000020004" pitchFamily="34" charset="0"/>
            </a:endParaRPr>
          </a:p>
          <a:p>
            <a:pPr marL="742950" lvl="1" indent="-285750">
              <a:buFont typeface="Arial" panose="020B0604020202020204" pitchFamily="34" charset="0"/>
              <a:buChar char="•"/>
            </a:pPr>
            <a:r>
              <a:rPr lang="en-US" dirty="0">
                <a:latin typeface="Fira Sans" panose="020B0503050000020004" pitchFamily="34" charset="0"/>
                <a:ea typeface="Fira Sans" panose="020B0503050000020004" pitchFamily="34" charset="0"/>
              </a:rPr>
              <a:t>Boom/Moffett trucks are also available in limited areas and can deliver directly to the jobsite. </a:t>
            </a:r>
            <a:br>
              <a:rPr lang="en-US" dirty="0">
                <a:latin typeface="Fira Sans" panose="020B0503050000020004" pitchFamily="34" charset="0"/>
                <a:ea typeface="Fira Sans" panose="020B0503050000020004" pitchFamily="34" charset="0"/>
              </a:rPr>
            </a:br>
            <a:r>
              <a:rPr lang="en-US" sz="900" b="1" i="1" dirty="0">
                <a:latin typeface="Fira Sans" panose="020B0503050000020004" pitchFamily="34" charset="0"/>
                <a:ea typeface="Fira Sans" panose="020B0503050000020004" pitchFamily="34" charset="0"/>
              </a:rPr>
              <a:t>(boom trucks must be specified at time of order and may change lead times depending on availability. Additional charges may apply).</a:t>
            </a:r>
            <a:br>
              <a:rPr lang="en-US" sz="1050" b="1" i="1" dirty="0">
                <a:latin typeface="Fira Sans" panose="020B0503050000020004" pitchFamily="34" charset="0"/>
                <a:ea typeface="Fira Sans" panose="020B0503050000020004" pitchFamily="34" charset="0"/>
              </a:rPr>
            </a:br>
            <a:br>
              <a:rPr lang="en-US" sz="1050" b="1" i="1" dirty="0">
                <a:latin typeface="Fira Sans" panose="020B0503050000020004" pitchFamily="34" charset="0"/>
                <a:ea typeface="Fira Sans" panose="020B0503050000020004" pitchFamily="34" charset="0"/>
              </a:rPr>
            </a:br>
            <a:endParaRPr lang="en-US" sz="1050" b="1" i="1" dirty="0">
              <a:latin typeface="Fira Sans" panose="020B0503050000020004" pitchFamily="34" charset="0"/>
              <a:ea typeface="Fira Sans" panose="020B0503050000020004" pitchFamily="34" charset="0"/>
            </a:endParaRPr>
          </a:p>
          <a:p>
            <a:pPr marL="742950" lvl="1" indent="-285750">
              <a:buFont typeface="Arial" panose="020B0604020202020204" pitchFamily="34" charset="0"/>
              <a:buChar char="•"/>
            </a:pPr>
            <a:r>
              <a:rPr lang="en-US" dirty="0">
                <a:latin typeface="Fira Sans" panose="020B0503050000020004" pitchFamily="34" charset="0"/>
                <a:ea typeface="Fira Sans" panose="020B0503050000020004" pitchFamily="34" charset="0"/>
              </a:rPr>
              <a:t>Customers must have proper off-loading equipment available to receive deliveries without boom trucks.  </a:t>
            </a:r>
          </a:p>
        </p:txBody>
      </p:sp>
      <p:pic>
        <p:nvPicPr>
          <p:cNvPr id="24" name="Content Placeholder 11">
            <a:extLst>
              <a:ext uri="{FF2B5EF4-FFF2-40B4-BE49-F238E27FC236}">
                <a16:creationId xmlns:a16="http://schemas.microsoft.com/office/drawing/2014/main" id="{323F4EB0-25DE-49A3-ADC3-AD25CFEB0FC4}"/>
              </a:ext>
            </a:extLst>
          </p:cNvPr>
          <p:cNvPicPr>
            <a:picLocks/>
          </p:cNvPicPr>
          <p:nvPr/>
        </p:nvPicPr>
        <p:blipFill rotWithShape="1">
          <a:blip r:embed="rId7" cstate="email">
            <a:extLst>
              <a:ext uri="{28A0092B-C50C-407E-A947-70E740481C1C}">
                <a14:useLocalDpi xmlns:a14="http://schemas.microsoft.com/office/drawing/2010/main"/>
              </a:ext>
            </a:extLst>
          </a:blip>
          <a:srcRect l="-2"/>
          <a:stretch/>
        </p:blipFill>
        <p:spPr>
          <a:xfrm>
            <a:off x="4143492" y="3719487"/>
            <a:ext cx="3466206" cy="2611761"/>
          </a:xfrm>
          <a:prstGeom prst="rect">
            <a:avLst/>
          </a:prstGeom>
          <a:ln>
            <a:noFill/>
          </a:ln>
          <a:effectLst>
            <a:softEdge rad="112500"/>
          </a:effectLst>
        </p:spPr>
      </p:pic>
      <p:pic>
        <p:nvPicPr>
          <p:cNvPr id="25" name="Content Placeholder 13">
            <a:extLst>
              <a:ext uri="{FF2B5EF4-FFF2-40B4-BE49-F238E27FC236}">
                <a16:creationId xmlns:a16="http://schemas.microsoft.com/office/drawing/2014/main" id="{B249CB46-8D55-4ED9-A10B-5BEC275A447E}"/>
              </a:ext>
            </a:extLst>
          </p:cNvPr>
          <p:cNvPicPr>
            <a:picLocks/>
          </p:cNvPicPr>
          <p:nvPr/>
        </p:nvPicPr>
        <p:blipFill rotWithShape="1">
          <a:blip r:embed="rId8" cstate="email">
            <a:extLst>
              <a:ext uri="{28A0092B-C50C-407E-A947-70E740481C1C}">
                <a14:useLocalDpi xmlns:a14="http://schemas.microsoft.com/office/drawing/2010/main"/>
              </a:ext>
            </a:extLst>
          </a:blip>
          <a:srcRect/>
          <a:stretch/>
        </p:blipFill>
        <p:spPr>
          <a:xfrm>
            <a:off x="262801" y="3719487"/>
            <a:ext cx="3634900" cy="2621604"/>
          </a:xfrm>
          <a:prstGeom prst="rect">
            <a:avLst/>
          </a:prstGeom>
          <a:ln>
            <a:noFill/>
          </a:ln>
          <a:effectLst>
            <a:softEdge rad="112500"/>
          </a:effectLst>
        </p:spPr>
      </p:pic>
      <p:pic>
        <p:nvPicPr>
          <p:cNvPr id="26" name="Content Placeholder 6">
            <a:extLst>
              <a:ext uri="{FF2B5EF4-FFF2-40B4-BE49-F238E27FC236}">
                <a16:creationId xmlns:a16="http://schemas.microsoft.com/office/drawing/2014/main" id="{4F183ED8-5F0C-4643-BA54-D18DDC6C45E7}"/>
              </a:ext>
            </a:extLst>
          </p:cNvPr>
          <p:cNvPicPr>
            <a:picLocks/>
          </p:cNvPicPr>
          <p:nvPr/>
        </p:nvPicPr>
        <p:blipFill rotWithShape="1">
          <a:blip r:embed="rId9" cstate="email">
            <a:extLst>
              <a:ext uri="{28A0092B-C50C-407E-A947-70E740481C1C}">
                <a14:useLocalDpi xmlns:a14="http://schemas.microsoft.com/office/drawing/2010/main"/>
              </a:ext>
            </a:extLst>
          </a:blip>
          <a:srcRect/>
          <a:stretch/>
        </p:blipFill>
        <p:spPr>
          <a:xfrm>
            <a:off x="7766894" y="3709643"/>
            <a:ext cx="4200564" cy="2611761"/>
          </a:xfrm>
          <a:prstGeom prst="rect">
            <a:avLst/>
          </a:prstGeom>
          <a:ln>
            <a:noFill/>
          </a:ln>
          <a:effectLst>
            <a:softEdge rad="112500"/>
          </a:effectLst>
        </p:spPr>
      </p:pic>
    </p:spTree>
    <p:extLst>
      <p:ext uri="{BB962C8B-B14F-4D97-AF65-F5344CB8AC3E}">
        <p14:creationId xmlns:p14="http://schemas.microsoft.com/office/powerpoint/2010/main" val="883405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DELIVERY AND STORAGE</a:t>
            </a:r>
            <a:endParaRPr lang="en-GB" dirty="0">
              <a:latin typeface="Fira Sans" panose="020B0503050000020004" pitchFamily="34" charset="0"/>
              <a:ea typeface="Fira Sans" panose="020B0503050000020004" pitchFamily="34" charset="0"/>
            </a:endParaRPr>
          </a:p>
        </p:txBody>
      </p:sp>
      <p:sp>
        <p:nvSpPr>
          <p:cNvPr id="14" name="TextBox 13">
            <a:extLst>
              <a:ext uri="{FF2B5EF4-FFF2-40B4-BE49-F238E27FC236}">
                <a16:creationId xmlns:a16="http://schemas.microsoft.com/office/drawing/2014/main" id="{3A0A3D34-B50E-44BA-A8DB-D24C98D511CD}"/>
              </a:ext>
            </a:extLst>
          </p:cNvPr>
          <p:cNvSpPr txBox="1"/>
          <p:nvPr/>
        </p:nvSpPr>
        <p:spPr>
          <a:xfrm>
            <a:off x="624689" y="1235178"/>
            <a:ext cx="10863832" cy="3785652"/>
          </a:xfrm>
          <a:prstGeom prst="rect">
            <a:avLst/>
          </a:prstGeom>
          <a:noFill/>
        </p:spPr>
        <p:txBody>
          <a:bodyPr wrap="square" rtlCol="0">
            <a:spAutoFit/>
          </a:bodyPr>
          <a:lstStyle/>
          <a:p>
            <a:pPr marL="0" lvl="1"/>
            <a:r>
              <a:rPr lang="en-US" sz="1600" b="1" dirty="0">
                <a:latin typeface="Fira Sans" panose="020B0503050000020004" pitchFamily="34" charset="0"/>
                <a:ea typeface="Fira Sans" panose="020B0503050000020004" pitchFamily="34" charset="0"/>
              </a:rPr>
              <a:t>Pre-painted and pre-finished ZINCALUME® materials are subject to premature corrosion failures prior to installation if they are not handled and stored properly.  </a:t>
            </a:r>
            <a:endParaRPr lang="en-US" sz="1000" b="1" dirty="0">
              <a:latin typeface="Fira Sans" panose="020B0503050000020004" pitchFamily="34" charset="0"/>
              <a:ea typeface="Fira Sans" panose="020B0503050000020004" pitchFamily="34" charset="0"/>
            </a:endParaRPr>
          </a:p>
          <a:p>
            <a:pPr marL="0" lvl="1"/>
            <a:br>
              <a:rPr lang="en-US" sz="1000" b="1" dirty="0">
                <a:latin typeface="Fira Sans" panose="020B0503050000020004" pitchFamily="34" charset="0"/>
                <a:ea typeface="Fira Sans" panose="020B0503050000020004" pitchFamily="34" charset="0"/>
              </a:rPr>
            </a:br>
            <a:endParaRPr lang="en-US" sz="1000" b="1" dirty="0">
              <a:latin typeface="Fira Sans" panose="020B0503050000020004" pitchFamily="34" charset="0"/>
              <a:ea typeface="Fira Sans" panose="020B0503050000020004" pitchFamily="34" charset="0"/>
            </a:endParaRPr>
          </a:p>
          <a:p>
            <a:pPr marL="0" lvl="1"/>
            <a:r>
              <a:rPr lang="en-US" sz="1600" b="1" dirty="0">
                <a:latin typeface="Fira Sans" panose="020B0503050000020004" pitchFamily="34" charset="0"/>
                <a:ea typeface="Fira Sans" panose="020B0503050000020004" pitchFamily="34" charset="0"/>
              </a:rPr>
              <a:t>Excessive storage periods or poor storage conditions often result in water intrusion.  Prolonged exposure to wet conditions can cause paint blistering and galvanized substrate corrosion or staining in as little as 2 weeks. </a:t>
            </a:r>
            <a:br>
              <a:rPr lang="en-US" sz="1600" b="1" dirty="0">
                <a:latin typeface="Fira Sans" panose="020B0503050000020004" pitchFamily="34" charset="0"/>
                <a:ea typeface="Fira Sans" panose="020B0503050000020004" pitchFamily="34" charset="0"/>
              </a:rPr>
            </a:br>
            <a:r>
              <a:rPr lang="en-US" sz="1600" b="1" i="1" dirty="0">
                <a:latin typeface="Fira Sans" panose="020B0503050000020004" pitchFamily="34" charset="0"/>
                <a:ea typeface="Fira Sans" panose="020B0503050000020004" pitchFamily="34" charset="0"/>
              </a:rPr>
              <a:t>This will invalidate the warranty. </a:t>
            </a:r>
            <a:r>
              <a:rPr lang="en-US" sz="1050" b="1" i="1" dirty="0">
                <a:latin typeface="Fira Sans" panose="020B0503050000020004" pitchFamily="34" charset="0"/>
                <a:ea typeface="Fira Sans" panose="020B0503050000020004" pitchFamily="34" charset="0"/>
              </a:rPr>
              <a:t> </a:t>
            </a:r>
            <a:br>
              <a:rPr lang="en-US" sz="1050" b="1" i="1" dirty="0">
                <a:latin typeface="Fira Sans" panose="020B0503050000020004" pitchFamily="34" charset="0"/>
                <a:ea typeface="Fira Sans" panose="020B0503050000020004" pitchFamily="34" charset="0"/>
              </a:rPr>
            </a:br>
            <a:r>
              <a:rPr lang="en-US" sz="1000" dirty="0">
                <a:latin typeface="Fira Sans" panose="020B0503050000020004" pitchFamily="34" charset="0"/>
                <a:ea typeface="Fira Sans" panose="020B0503050000020004" pitchFamily="34" charset="0"/>
              </a:rPr>
              <a:t> </a:t>
            </a:r>
            <a:br>
              <a:rPr lang="en-US" sz="1000" dirty="0">
                <a:latin typeface="Fira Sans" panose="020B0503050000020004" pitchFamily="34" charset="0"/>
                <a:ea typeface="Fira Sans" panose="020B0503050000020004" pitchFamily="34" charset="0"/>
              </a:rPr>
            </a:br>
            <a:endParaRPr lang="en-US" sz="1000" dirty="0">
              <a:latin typeface="Fira Sans" panose="020B0503050000020004" pitchFamily="34" charset="0"/>
              <a:ea typeface="Fira Sans" panose="020B0503050000020004" pitchFamily="34" charset="0"/>
            </a:endParaRPr>
          </a:p>
          <a:p>
            <a:pPr marL="0" lvl="1"/>
            <a:r>
              <a:rPr lang="en-US" sz="1600" dirty="0">
                <a:latin typeface="Fira Sans" panose="020B0503050000020004" pitchFamily="34" charset="0"/>
                <a:ea typeface="Fira Sans" panose="020B0503050000020004" pitchFamily="34" charset="0"/>
              </a:rPr>
              <a:t>Stored panels should be protected from exposure to moisture, direct sunlight, and precipitation. It is recommended to store panels indoors, for the utmost protection from environmental conditions. If outdoor storage is the only option, it is recommended to store panels elevated under a water-proof tarp and tilted to facilitate drainage. </a:t>
            </a:r>
            <a:br>
              <a:rPr lang="en-US" sz="1000" dirty="0">
                <a:latin typeface="Fira Sans" panose="020B0503050000020004" pitchFamily="34" charset="0"/>
                <a:ea typeface="Fira Sans" panose="020B0503050000020004" pitchFamily="34" charset="0"/>
              </a:rPr>
            </a:br>
            <a:br>
              <a:rPr lang="en-US" sz="1000" dirty="0">
                <a:latin typeface="Fira Sans" panose="020B0503050000020004" pitchFamily="34" charset="0"/>
                <a:ea typeface="Fira Sans" panose="020B0503050000020004" pitchFamily="34" charset="0"/>
              </a:rPr>
            </a:br>
            <a:endParaRPr lang="en-US" sz="1000" dirty="0">
              <a:latin typeface="Fira Sans" panose="020B0503050000020004" pitchFamily="34" charset="0"/>
              <a:ea typeface="Fira Sans" panose="020B0503050000020004" pitchFamily="34" charset="0"/>
            </a:endParaRPr>
          </a:p>
          <a:p>
            <a:pPr marL="0" lvl="1"/>
            <a:r>
              <a:rPr lang="en-US" sz="1600" dirty="0">
                <a:latin typeface="Fira Sans" panose="020B0503050000020004" pitchFamily="34" charset="0"/>
                <a:ea typeface="Fira Sans" panose="020B0503050000020004" pitchFamily="34" charset="0"/>
              </a:rPr>
              <a:t>Direct sunlight exposure can affect the protective film leading the adhesives to bond and potentially leave residue. </a:t>
            </a:r>
            <a:br>
              <a:rPr lang="en-US" sz="1000" dirty="0">
                <a:latin typeface="Fira Sans" panose="020B0503050000020004" pitchFamily="34" charset="0"/>
                <a:ea typeface="Fira Sans" panose="020B0503050000020004" pitchFamily="34" charset="0"/>
              </a:rPr>
            </a:br>
            <a:br>
              <a:rPr lang="en-US" sz="1000" dirty="0">
                <a:latin typeface="Fira Sans" panose="020B0503050000020004" pitchFamily="34" charset="0"/>
                <a:ea typeface="Fira Sans" panose="020B0503050000020004" pitchFamily="34" charset="0"/>
              </a:rPr>
            </a:br>
            <a:endParaRPr lang="en-US" sz="1000" dirty="0">
              <a:latin typeface="Fira Sans" panose="020B0503050000020004" pitchFamily="34" charset="0"/>
              <a:ea typeface="Fira Sans" panose="020B0503050000020004" pitchFamily="34" charset="0"/>
            </a:endParaRPr>
          </a:p>
          <a:p>
            <a:pPr marL="0" lvl="1"/>
            <a:r>
              <a:rPr lang="en-US" sz="1600" b="1" dirty="0">
                <a:latin typeface="Fira Sans" panose="020B0503050000020004" pitchFamily="34" charset="0"/>
                <a:ea typeface="Fira Sans" panose="020B0503050000020004" pitchFamily="34" charset="0"/>
              </a:rPr>
              <a:t>The best practice is to order materials when they are ready to be installed.</a:t>
            </a:r>
          </a:p>
        </p:txBody>
      </p:sp>
      <p:grpSp>
        <p:nvGrpSpPr>
          <p:cNvPr id="12" name="Group 11">
            <a:extLst>
              <a:ext uri="{FF2B5EF4-FFF2-40B4-BE49-F238E27FC236}">
                <a16:creationId xmlns:a16="http://schemas.microsoft.com/office/drawing/2014/main" id="{0C1B44DD-1DE0-4734-A77D-0A63CDD52128}"/>
              </a:ext>
            </a:extLst>
          </p:cNvPr>
          <p:cNvGrpSpPr/>
          <p:nvPr/>
        </p:nvGrpSpPr>
        <p:grpSpPr>
          <a:xfrm>
            <a:off x="1812232" y="5466164"/>
            <a:ext cx="8567535" cy="611219"/>
            <a:chOff x="0" y="87"/>
            <a:chExt cx="5572125" cy="636480"/>
          </a:xfrm>
        </p:grpSpPr>
        <p:sp>
          <p:nvSpPr>
            <p:cNvPr id="13" name="Rectangle: Rounded Corners 12">
              <a:extLst>
                <a:ext uri="{FF2B5EF4-FFF2-40B4-BE49-F238E27FC236}">
                  <a16:creationId xmlns:a16="http://schemas.microsoft.com/office/drawing/2014/main" id="{D06AF248-0CBD-4D25-A8BE-78529D49F93C}"/>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311FCC1A-11A9-4D75-A5E0-4C196EEC5C70}"/>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6"/>
                </a:rPr>
                <a:t>Click here to view all Technical Bulletins for Guidelines for Jobsite Storage</a:t>
              </a:r>
              <a:endParaRPr lang="en-US" sz="1600" kern="1200" dirty="0">
                <a:solidFill>
                  <a:schemeClr val="bg1"/>
                </a:solidFill>
                <a:latin typeface="Fira Sans" panose="020B0503050000020004" pitchFamily="34" charset="0"/>
                <a:ea typeface="Fira Sans" panose="020B0503050000020004" pitchFamily="34" charset="0"/>
              </a:endParaRPr>
            </a:p>
          </p:txBody>
        </p:sp>
      </p:grpSp>
    </p:spTree>
    <p:extLst>
      <p:ext uri="{BB962C8B-B14F-4D97-AF65-F5344CB8AC3E}">
        <p14:creationId xmlns:p14="http://schemas.microsoft.com/office/powerpoint/2010/main" val="1534465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ct 43"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81" imgH="381" progId="TCLayout.ActiveDocument.1">
                  <p:embed/>
                </p:oleObj>
              </mc:Choice>
              <mc:Fallback>
                <p:oleObj name="think-cell Slide" r:id="rId5" imgW="381" imgH="381" progId="TCLayout.ActiveDocument.1">
                  <p:embed/>
                  <p:pic>
                    <p:nvPicPr>
                      <p:cNvPr id="44" name="Object 4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Rectangle 42" hidden="1"/>
          <p:cNvSpPr/>
          <p:nvPr>
            <p:custDataLst>
              <p:tags r:id="rId2"/>
            </p:custDataLst>
          </p:nvPr>
        </p:nvSpPr>
        <p:spPr bwMode="auto">
          <a:xfrm>
            <a:off x="1524000" y="0"/>
            <a:ext cx="158750"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spcBef>
                <a:spcPct val="0"/>
              </a:spcBef>
              <a:spcAft>
                <a:spcPct val="0"/>
              </a:spcAft>
            </a:pPr>
            <a:endParaRPr lang="en-AU" sz="1000" dirty="0">
              <a:latin typeface="Arial Narrow"/>
              <a:sym typeface="Arial Narrow"/>
            </a:endParaRPr>
          </a:p>
        </p:txBody>
      </p:sp>
      <p:sp>
        <p:nvSpPr>
          <p:cNvPr id="2" name="Title 1"/>
          <p:cNvSpPr>
            <a:spLocks noGrp="1"/>
          </p:cNvSpPr>
          <p:nvPr>
            <p:ph type="title"/>
          </p:nvPr>
        </p:nvSpPr>
        <p:spPr>
          <a:xfrm>
            <a:off x="262801" y="424102"/>
            <a:ext cx="9604375" cy="338682"/>
          </a:xfrm>
        </p:spPr>
        <p:txBody>
          <a:bodyPr/>
          <a:lstStyle/>
          <a:p>
            <a:r>
              <a:rPr lang="en-AU" dirty="0">
                <a:latin typeface="Fira Sans" panose="020B0503050000020004" pitchFamily="34" charset="0"/>
                <a:ea typeface="Fira Sans" panose="020B0503050000020004" pitchFamily="34" charset="0"/>
              </a:rPr>
              <a:t>Metal Roofing basics</a:t>
            </a:r>
          </a:p>
        </p:txBody>
      </p:sp>
      <p:grpSp>
        <p:nvGrpSpPr>
          <p:cNvPr id="35" name="Group 34">
            <a:extLst>
              <a:ext uri="{FF2B5EF4-FFF2-40B4-BE49-F238E27FC236}">
                <a16:creationId xmlns:a16="http://schemas.microsoft.com/office/drawing/2014/main" id="{8651FFDD-BD4F-4D4C-9F69-B59E3D037922}"/>
              </a:ext>
            </a:extLst>
          </p:cNvPr>
          <p:cNvGrpSpPr/>
          <p:nvPr/>
        </p:nvGrpSpPr>
        <p:grpSpPr>
          <a:xfrm>
            <a:off x="256630" y="1092437"/>
            <a:ext cx="5648868" cy="3653734"/>
            <a:chOff x="1095391" y="670807"/>
            <a:chExt cx="6218885" cy="5459594"/>
          </a:xfrm>
        </p:grpSpPr>
        <p:sp>
          <p:nvSpPr>
            <p:cNvPr id="60" name="TextBox 59">
              <a:extLst>
                <a:ext uri="{FF2B5EF4-FFF2-40B4-BE49-F238E27FC236}">
                  <a16:creationId xmlns:a16="http://schemas.microsoft.com/office/drawing/2014/main" id="{B323FE3C-E1BB-475D-A310-E0B172638335}"/>
                </a:ext>
              </a:extLst>
            </p:cNvPr>
            <p:cNvSpPr txBox="1"/>
            <p:nvPr/>
          </p:nvSpPr>
          <p:spPr>
            <a:xfrm>
              <a:off x="1657610" y="670807"/>
              <a:ext cx="5656666" cy="731776"/>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36000" rIns="108000" bIns="36000" numCol="1" spcCol="1270" anchor="ctr" anchorCtr="0">
              <a:noAutofit/>
            </a:bodyPr>
            <a:lstStyle/>
            <a:p>
              <a:pPr lvl="0" defTabSz="889000">
                <a:lnSpc>
                  <a:spcPct val="90000"/>
                </a:lnSpc>
                <a:spcBef>
                  <a:spcPct val="0"/>
                </a:spcBef>
                <a:spcAft>
                  <a:spcPct val="35000"/>
                </a:spcAft>
              </a:pPr>
              <a:r>
                <a:rPr lang="en-AU" dirty="0">
                  <a:solidFill>
                    <a:schemeClr val="tx1"/>
                  </a:solidFill>
                  <a:latin typeface="Fira Sans" panose="020B0503050000020004" pitchFamily="34" charset="0"/>
                  <a:ea typeface="Fira Sans" panose="020B0503050000020004" pitchFamily="34" charset="0"/>
                  <a:cs typeface="Calibri" panose="020F0502020204030204" pitchFamily="34" charset="0"/>
                </a:rPr>
                <a:t>Benefits of Metal Roofing</a:t>
              </a:r>
              <a:endParaRPr lang="en-AU" kern="1200" dirty="0">
                <a:solidFill>
                  <a:schemeClr val="tx1"/>
                </a:solidFill>
                <a:latin typeface="Fira Sans" panose="020B0503050000020004" pitchFamily="34" charset="0"/>
                <a:ea typeface="Fira Sans" panose="020B05030500000200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A63197EC-E8FA-4AC5-BFF9-E37A8712A459}"/>
                </a:ext>
              </a:extLst>
            </p:cNvPr>
            <p:cNvSpPr txBox="1"/>
            <p:nvPr/>
          </p:nvSpPr>
          <p:spPr>
            <a:xfrm>
              <a:off x="1657610" y="1616371"/>
              <a:ext cx="5656666" cy="73177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36000" rIns="108000" bIns="36000" numCol="1" spcCol="1270" anchor="ctr" anchorCtr="0">
              <a:noAutofit/>
            </a:bodyPr>
            <a:lstStyle/>
            <a:p>
              <a:pPr marL="0" lvl="0" indent="0" algn="l" defTabSz="889000">
                <a:lnSpc>
                  <a:spcPct val="90000"/>
                </a:lnSpc>
                <a:spcBef>
                  <a:spcPct val="0"/>
                </a:spcBef>
                <a:spcAft>
                  <a:spcPct val="35000"/>
                </a:spcAft>
                <a:buNone/>
              </a:pPr>
              <a:r>
                <a:rPr lang="en-AU" dirty="0">
                  <a:solidFill>
                    <a:schemeClr val="tx1"/>
                  </a:solidFill>
                  <a:latin typeface="Fira Sans" panose="020B0503050000020004" pitchFamily="34" charset="0"/>
                  <a:ea typeface="Fira Sans" panose="020B0503050000020004" pitchFamily="34" charset="0"/>
                  <a:cs typeface="Calibri" panose="020F0502020204030204" pitchFamily="34" charset="0"/>
                </a:rPr>
                <a:t>Metal Panels </a:t>
              </a:r>
              <a:r>
                <a:rPr lang="en-AU" kern="1200" dirty="0">
                  <a:solidFill>
                    <a:schemeClr val="tx1"/>
                  </a:solidFill>
                  <a:latin typeface="Fira Sans" panose="020B0503050000020004" pitchFamily="34" charset="0"/>
                  <a:ea typeface="Fira Sans" panose="020B0503050000020004" pitchFamily="34" charset="0"/>
                  <a:cs typeface="Calibri" panose="020F0502020204030204" pitchFamily="34" charset="0"/>
                </a:rPr>
                <a:t>Offered</a:t>
              </a:r>
            </a:p>
          </p:txBody>
        </p:sp>
        <p:sp>
          <p:nvSpPr>
            <p:cNvPr id="62" name="TextBox 61">
              <a:extLst>
                <a:ext uri="{FF2B5EF4-FFF2-40B4-BE49-F238E27FC236}">
                  <a16:creationId xmlns:a16="http://schemas.microsoft.com/office/drawing/2014/main" id="{D380463C-EEF0-44A6-AD54-410CBC47E9E6}"/>
                </a:ext>
              </a:extLst>
            </p:cNvPr>
            <p:cNvSpPr txBox="1"/>
            <p:nvPr/>
          </p:nvSpPr>
          <p:spPr>
            <a:xfrm>
              <a:off x="1657610" y="2561934"/>
              <a:ext cx="5656666" cy="73177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36000" rIns="108000" bIns="36000" numCol="1" spcCol="1270" anchor="ctr" anchorCtr="0">
              <a:noAutofit/>
            </a:bodyPr>
            <a:lstStyle/>
            <a:p>
              <a:pPr marL="0" lvl="0" indent="0" algn="l" defTabSz="889000">
                <a:lnSpc>
                  <a:spcPct val="90000"/>
                </a:lnSpc>
                <a:spcBef>
                  <a:spcPct val="0"/>
                </a:spcBef>
                <a:spcAft>
                  <a:spcPct val="35000"/>
                </a:spcAft>
                <a:buNone/>
              </a:pPr>
              <a:r>
                <a:rPr lang="en-AU" kern="1200" dirty="0">
                  <a:solidFill>
                    <a:schemeClr val="tx1"/>
                  </a:solidFill>
                  <a:latin typeface="Fira Sans" panose="020B0503050000020004" pitchFamily="34" charset="0"/>
                  <a:ea typeface="Fira Sans" panose="020B0503050000020004" pitchFamily="34" charset="0"/>
                  <a:cs typeface="Calibri" panose="020F0502020204030204" pitchFamily="34" charset="0"/>
                </a:rPr>
                <a:t>Trims, Flashings, and Accessories</a:t>
              </a:r>
            </a:p>
          </p:txBody>
        </p:sp>
        <p:sp>
          <p:nvSpPr>
            <p:cNvPr id="63" name="TextBox 62">
              <a:extLst>
                <a:ext uri="{FF2B5EF4-FFF2-40B4-BE49-F238E27FC236}">
                  <a16:creationId xmlns:a16="http://schemas.microsoft.com/office/drawing/2014/main" id="{14E2C679-D955-4928-8454-1EE28A3AA95E}"/>
                </a:ext>
              </a:extLst>
            </p:cNvPr>
            <p:cNvSpPr txBox="1"/>
            <p:nvPr/>
          </p:nvSpPr>
          <p:spPr>
            <a:xfrm>
              <a:off x="1657610" y="3507498"/>
              <a:ext cx="5656666" cy="73177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36000" rIns="108000" bIns="36000" numCol="1" spcCol="1270" anchor="ctr" anchorCtr="0">
              <a:noAutofit/>
            </a:bodyPr>
            <a:lstStyle/>
            <a:p>
              <a:pPr marL="0" lvl="0" indent="0" algn="l" defTabSz="889000">
                <a:lnSpc>
                  <a:spcPct val="90000"/>
                </a:lnSpc>
                <a:spcBef>
                  <a:spcPct val="0"/>
                </a:spcBef>
                <a:spcAft>
                  <a:spcPct val="35000"/>
                </a:spcAft>
                <a:buNone/>
              </a:pPr>
              <a:r>
                <a:rPr lang="en-AU" dirty="0">
                  <a:solidFill>
                    <a:schemeClr val="tx1"/>
                  </a:solidFill>
                  <a:latin typeface="Fira Sans" panose="020B0503050000020004" pitchFamily="34" charset="0"/>
                  <a:ea typeface="Fira Sans" panose="020B0503050000020004" pitchFamily="34" charset="0"/>
                  <a:cs typeface="Calibri" panose="020F0502020204030204" pitchFamily="34" charset="0"/>
                </a:rPr>
                <a:t>Colors and Warranties</a:t>
              </a:r>
              <a:endParaRPr lang="en-AU" kern="1200" dirty="0">
                <a:solidFill>
                  <a:schemeClr val="tx1"/>
                </a:solidFill>
                <a:latin typeface="Fira Sans" panose="020B0503050000020004" pitchFamily="34" charset="0"/>
                <a:ea typeface="Fira Sans" panose="020B0503050000020004" pitchFamily="34" charset="0"/>
                <a:cs typeface="Calibri" panose="020F0502020204030204" pitchFamily="34" charset="0"/>
              </a:endParaRPr>
            </a:p>
          </p:txBody>
        </p:sp>
        <p:sp>
          <p:nvSpPr>
            <p:cNvPr id="64" name="TextBox 63">
              <a:extLst>
                <a:ext uri="{FF2B5EF4-FFF2-40B4-BE49-F238E27FC236}">
                  <a16:creationId xmlns:a16="http://schemas.microsoft.com/office/drawing/2014/main" id="{532EC2DD-B99B-493E-8E22-4C06C374B378}"/>
                </a:ext>
              </a:extLst>
            </p:cNvPr>
            <p:cNvSpPr txBox="1"/>
            <p:nvPr/>
          </p:nvSpPr>
          <p:spPr>
            <a:xfrm>
              <a:off x="1657610" y="4453061"/>
              <a:ext cx="5656666" cy="73177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36000" rIns="108000" bIns="36000" numCol="1" spcCol="1270" anchor="ctr" anchorCtr="0">
              <a:noAutofit/>
            </a:bodyPr>
            <a:lstStyle/>
            <a:p>
              <a:pPr defTabSz="889000">
                <a:lnSpc>
                  <a:spcPct val="90000"/>
                </a:lnSpc>
                <a:spcBef>
                  <a:spcPct val="0"/>
                </a:spcBef>
                <a:spcAft>
                  <a:spcPct val="35000"/>
                </a:spcAft>
              </a:pPr>
              <a:r>
                <a:rPr lang="en-AU" dirty="0">
                  <a:solidFill>
                    <a:schemeClr val="tx1"/>
                  </a:solidFill>
                  <a:latin typeface="Fira Sans" panose="020B0503050000020004" pitchFamily="34" charset="0"/>
                  <a:ea typeface="Fira Sans" panose="020B0503050000020004" pitchFamily="34" charset="0"/>
                  <a:cs typeface="Calibri" panose="020F0502020204030204" pitchFamily="34" charset="0"/>
                </a:rPr>
                <a:t>Estimating Services and E-Commerce</a:t>
              </a:r>
            </a:p>
          </p:txBody>
        </p:sp>
        <p:sp>
          <p:nvSpPr>
            <p:cNvPr id="66" name="TextBox 65">
              <a:extLst>
                <a:ext uri="{FF2B5EF4-FFF2-40B4-BE49-F238E27FC236}">
                  <a16:creationId xmlns:a16="http://schemas.microsoft.com/office/drawing/2014/main" id="{6BF14243-82F5-45BF-973A-C29519E2E143}"/>
                </a:ext>
              </a:extLst>
            </p:cNvPr>
            <p:cNvSpPr txBox="1"/>
            <p:nvPr/>
          </p:nvSpPr>
          <p:spPr>
            <a:xfrm>
              <a:off x="1657610" y="5398624"/>
              <a:ext cx="5656666" cy="73177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36000" rIns="108000" bIns="36000" numCol="1" spcCol="1270" anchor="ctr" anchorCtr="0">
              <a:noAutofit/>
            </a:bodyPr>
            <a:lstStyle/>
            <a:p>
              <a:pPr marL="0" lvl="0" indent="0" algn="l" defTabSz="889000">
                <a:lnSpc>
                  <a:spcPct val="90000"/>
                </a:lnSpc>
                <a:spcBef>
                  <a:spcPct val="0"/>
                </a:spcBef>
                <a:spcAft>
                  <a:spcPct val="35000"/>
                </a:spcAft>
                <a:buNone/>
              </a:pPr>
              <a:r>
                <a:rPr lang="en-AU" dirty="0">
                  <a:solidFill>
                    <a:srgbClr val="00483E"/>
                  </a:solidFill>
                  <a:latin typeface="Fira Sans" panose="020B0503050000020004" pitchFamily="34" charset="0"/>
                  <a:ea typeface="Fira Sans" panose="020B0503050000020004" pitchFamily="34" charset="0"/>
                  <a:cs typeface="Calibri" panose="020F0502020204030204" pitchFamily="34" charset="0"/>
                </a:rPr>
                <a:t>Packaging, Shipping, Delivery &amp; Storage</a:t>
              </a:r>
            </a:p>
          </p:txBody>
        </p:sp>
        <p:sp>
          <p:nvSpPr>
            <p:cNvPr id="67" name="TextBox 66">
              <a:hlinkClick r:id="rId7" action="ppaction://hlinksldjump"/>
              <a:extLst>
                <a:ext uri="{FF2B5EF4-FFF2-40B4-BE49-F238E27FC236}">
                  <a16:creationId xmlns:a16="http://schemas.microsoft.com/office/drawing/2014/main" id="{529FA73B-3C58-4F32-8601-C7B4B13418C6}"/>
                </a:ext>
              </a:extLst>
            </p:cNvPr>
            <p:cNvSpPr txBox="1"/>
            <p:nvPr/>
          </p:nvSpPr>
          <p:spPr>
            <a:xfrm>
              <a:off x="1095391" y="670807"/>
              <a:ext cx="476661" cy="731777"/>
            </a:xfrm>
            <a:prstGeom prst="rect">
              <a:avLst/>
            </a:prstGeom>
            <a:solidFill>
              <a:srgbClr val="213A39"/>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lvl="0" indent="0" algn="ctr" defTabSz="889000">
                <a:lnSpc>
                  <a:spcPct val="90000"/>
                </a:lnSpc>
                <a:spcBef>
                  <a:spcPct val="0"/>
                </a:spcBef>
                <a:spcAft>
                  <a:spcPct val="35000"/>
                </a:spcAft>
                <a:buNone/>
                <a:defRPr sz="2000" b="1">
                  <a:solidFill>
                    <a:schemeClr val="bg1"/>
                  </a:solidFill>
                  <a:latin typeface="Calibri" panose="020F0502020204030204" pitchFamily="34" charset="0"/>
                  <a:cs typeface="Calibri" panose="020F0502020204030204" pitchFamily="34" charset="0"/>
                </a:defRPr>
              </a:lvl1pPr>
            </a:lstStyle>
            <a:p>
              <a:r>
                <a:rPr lang="en-AU" dirty="0">
                  <a:latin typeface="Fira Sans" panose="020B0503050000020004" pitchFamily="34" charset="0"/>
                  <a:ea typeface="Fira Sans" panose="020B0503050000020004" pitchFamily="34" charset="0"/>
                </a:rPr>
                <a:t>1</a:t>
              </a:r>
            </a:p>
          </p:txBody>
        </p:sp>
        <p:sp>
          <p:nvSpPr>
            <p:cNvPr id="68" name="TextBox 67">
              <a:hlinkClick r:id="rId8" action="ppaction://hlinksldjump"/>
              <a:extLst>
                <a:ext uri="{FF2B5EF4-FFF2-40B4-BE49-F238E27FC236}">
                  <a16:creationId xmlns:a16="http://schemas.microsoft.com/office/drawing/2014/main" id="{7B18B648-99AE-4595-A408-37C5C617ED4C}"/>
                </a:ext>
              </a:extLst>
            </p:cNvPr>
            <p:cNvSpPr txBox="1"/>
            <p:nvPr/>
          </p:nvSpPr>
          <p:spPr>
            <a:xfrm>
              <a:off x="1095391" y="1616371"/>
              <a:ext cx="476661" cy="731777"/>
            </a:xfrm>
            <a:prstGeom prst="rect">
              <a:avLst/>
            </a:prstGeom>
            <a:solidFill>
              <a:srgbClr val="213A39"/>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lvl="0" indent="0" algn="ctr" defTabSz="889000">
                <a:lnSpc>
                  <a:spcPct val="90000"/>
                </a:lnSpc>
                <a:spcBef>
                  <a:spcPct val="0"/>
                </a:spcBef>
                <a:spcAft>
                  <a:spcPct val="35000"/>
                </a:spcAft>
                <a:buNone/>
                <a:defRPr sz="2000" b="1">
                  <a:solidFill>
                    <a:schemeClr val="bg1"/>
                  </a:solidFill>
                  <a:latin typeface="Calibri" panose="020F0502020204030204" pitchFamily="34" charset="0"/>
                  <a:cs typeface="Calibri" panose="020F0502020204030204" pitchFamily="34" charset="0"/>
                </a:defRPr>
              </a:lvl1pPr>
            </a:lstStyle>
            <a:p>
              <a:r>
                <a:rPr lang="en-AU" dirty="0">
                  <a:latin typeface="Fira Sans" panose="020B0503050000020004" pitchFamily="34" charset="0"/>
                  <a:ea typeface="Fira Sans" panose="020B0503050000020004" pitchFamily="34" charset="0"/>
                </a:rPr>
                <a:t>2</a:t>
              </a:r>
            </a:p>
          </p:txBody>
        </p:sp>
        <p:sp>
          <p:nvSpPr>
            <p:cNvPr id="69" name="TextBox 68">
              <a:hlinkClick r:id="rId9" action="ppaction://hlinksldjump"/>
              <a:extLst>
                <a:ext uri="{FF2B5EF4-FFF2-40B4-BE49-F238E27FC236}">
                  <a16:creationId xmlns:a16="http://schemas.microsoft.com/office/drawing/2014/main" id="{3A1F8963-7CB8-4A9B-A660-FF42F51AF464}"/>
                </a:ext>
              </a:extLst>
            </p:cNvPr>
            <p:cNvSpPr txBox="1"/>
            <p:nvPr/>
          </p:nvSpPr>
          <p:spPr>
            <a:xfrm>
              <a:off x="1095391" y="2561934"/>
              <a:ext cx="476661" cy="731777"/>
            </a:xfrm>
            <a:prstGeom prst="rect">
              <a:avLst/>
            </a:prstGeom>
            <a:solidFill>
              <a:srgbClr val="213A39"/>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lvl="0" indent="0" algn="ctr" defTabSz="889000">
                <a:lnSpc>
                  <a:spcPct val="90000"/>
                </a:lnSpc>
                <a:spcBef>
                  <a:spcPct val="0"/>
                </a:spcBef>
                <a:spcAft>
                  <a:spcPct val="35000"/>
                </a:spcAft>
                <a:buNone/>
                <a:defRPr sz="2000" b="1">
                  <a:solidFill>
                    <a:schemeClr val="bg1"/>
                  </a:solidFill>
                  <a:latin typeface="Calibri" panose="020F0502020204030204" pitchFamily="34" charset="0"/>
                  <a:cs typeface="Calibri" panose="020F0502020204030204" pitchFamily="34" charset="0"/>
                </a:defRPr>
              </a:lvl1pPr>
            </a:lstStyle>
            <a:p>
              <a:r>
                <a:rPr lang="en-AU" dirty="0">
                  <a:latin typeface="Fira Sans" panose="020B0503050000020004" pitchFamily="34" charset="0"/>
                  <a:ea typeface="Fira Sans" panose="020B0503050000020004" pitchFamily="34" charset="0"/>
                </a:rPr>
                <a:t>3</a:t>
              </a:r>
            </a:p>
          </p:txBody>
        </p:sp>
        <p:sp>
          <p:nvSpPr>
            <p:cNvPr id="70" name="TextBox 69">
              <a:hlinkClick r:id="rId10" action="ppaction://hlinksldjump"/>
              <a:extLst>
                <a:ext uri="{FF2B5EF4-FFF2-40B4-BE49-F238E27FC236}">
                  <a16:creationId xmlns:a16="http://schemas.microsoft.com/office/drawing/2014/main" id="{DFBD2BBA-1CDE-4336-AE9D-068045AB6EB1}"/>
                </a:ext>
              </a:extLst>
            </p:cNvPr>
            <p:cNvSpPr txBox="1"/>
            <p:nvPr/>
          </p:nvSpPr>
          <p:spPr>
            <a:xfrm>
              <a:off x="1095391" y="3507498"/>
              <a:ext cx="476661" cy="731777"/>
            </a:xfrm>
            <a:prstGeom prst="rect">
              <a:avLst/>
            </a:prstGeom>
            <a:solidFill>
              <a:srgbClr val="213A39"/>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lvl="0" indent="0" algn="ctr" defTabSz="889000">
                <a:lnSpc>
                  <a:spcPct val="90000"/>
                </a:lnSpc>
                <a:spcBef>
                  <a:spcPct val="0"/>
                </a:spcBef>
                <a:spcAft>
                  <a:spcPct val="35000"/>
                </a:spcAft>
                <a:buNone/>
                <a:defRPr sz="2000" b="1">
                  <a:solidFill>
                    <a:schemeClr val="bg1"/>
                  </a:solidFill>
                  <a:latin typeface="Calibri" panose="020F0502020204030204" pitchFamily="34" charset="0"/>
                  <a:cs typeface="Calibri" panose="020F0502020204030204" pitchFamily="34" charset="0"/>
                </a:defRPr>
              </a:lvl1pPr>
            </a:lstStyle>
            <a:p>
              <a:r>
                <a:rPr lang="en-AU" dirty="0">
                  <a:latin typeface="Fira Sans" panose="020B0503050000020004" pitchFamily="34" charset="0"/>
                  <a:ea typeface="Fira Sans" panose="020B0503050000020004" pitchFamily="34" charset="0"/>
                </a:rPr>
                <a:t>4</a:t>
              </a:r>
            </a:p>
          </p:txBody>
        </p:sp>
        <p:sp>
          <p:nvSpPr>
            <p:cNvPr id="71" name="TextBox 70">
              <a:hlinkClick r:id="rId11" action="ppaction://hlinksldjump"/>
              <a:extLst>
                <a:ext uri="{FF2B5EF4-FFF2-40B4-BE49-F238E27FC236}">
                  <a16:creationId xmlns:a16="http://schemas.microsoft.com/office/drawing/2014/main" id="{E198E2DC-AE5E-4096-8BE8-0AE92EF9F1CD}"/>
                </a:ext>
              </a:extLst>
            </p:cNvPr>
            <p:cNvSpPr txBox="1"/>
            <p:nvPr/>
          </p:nvSpPr>
          <p:spPr>
            <a:xfrm>
              <a:off x="1095391" y="4453061"/>
              <a:ext cx="476661" cy="731777"/>
            </a:xfrm>
            <a:prstGeom prst="rect">
              <a:avLst/>
            </a:prstGeom>
            <a:solidFill>
              <a:srgbClr val="213A39"/>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lvl="0" indent="0" algn="ctr" defTabSz="889000">
                <a:lnSpc>
                  <a:spcPct val="90000"/>
                </a:lnSpc>
                <a:spcBef>
                  <a:spcPct val="0"/>
                </a:spcBef>
                <a:spcAft>
                  <a:spcPct val="35000"/>
                </a:spcAft>
                <a:buNone/>
                <a:defRPr sz="2000" b="1">
                  <a:solidFill>
                    <a:schemeClr val="bg1"/>
                  </a:solidFill>
                  <a:latin typeface="Calibri" panose="020F0502020204030204" pitchFamily="34" charset="0"/>
                  <a:cs typeface="Calibri" panose="020F0502020204030204" pitchFamily="34" charset="0"/>
                </a:defRPr>
              </a:lvl1pPr>
            </a:lstStyle>
            <a:p>
              <a:r>
                <a:rPr lang="en-AU" dirty="0">
                  <a:latin typeface="Fira Sans" panose="020B0503050000020004" pitchFamily="34" charset="0"/>
                  <a:ea typeface="Fira Sans" panose="020B0503050000020004" pitchFamily="34" charset="0"/>
                </a:rPr>
                <a:t>5</a:t>
              </a:r>
            </a:p>
          </p:txBody>
        </p:sp>
        <p:sp>
          <p:nvSpPr>
            <p:cNvPr id="73" name="TextBox 72">
              <a:hlinkClick r:id="rId12" action="ppaction://hlinksldjump"/>
              <a:extLst>
                <a:ext uri="{FF2B5EF4-FFF2-40B4-BE49-F238E27FC236}">
                  <a16:creationId xmlns:a16="http://schemas.microsoft.com/office/drawing/2014/main" id="{DFBE3852-6843-48FF-A3D2-0282D3055BD1}"/>
                </a:ext>
              </a:extLst>
            </p:cNvPr>
            <p:cNvSpPr txBox="1"/>
            <p:nvPr/>
          </p:nvSpPr>
          <p:spPr>
            <a:xfrm>
              <a:off x="1095391" y="5398624"/>
              <a:ext cx="476661" cy="731777"/>
            </a:xfrm>
            <a:prstGeom prst="rect">
              <a:avLst/>
            </a:prstGeom>
            <a:solidFill>
              <a:srgbClr val="213A39"/>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lvl="0" indent="0" algn="ctr" defTabSz="889000">
                <a:lnSpc>
                  <a:spcPct val="90000"/>
                </a:lnSpc>
                <a:spcBef>
                  <a:spcPct val="0"/>
                </a:spcBef>
                <a:spcAft>
                  <a:spcPct val="35000"/>
                </a:spcAft>
                <a:buNone/>
                <a:defRPr sz="2000" b="1">
                  <a:solidFill>
                    <a:schemeClr val="bg1"/>
                  </a:solidFill>
                  <a:latin typeface="Calibri" panose="020F0502020204030204" pitchFamily="34" charset="0"/>
                  <a:cs typeface="Calibri" panose="020F0502020204030204" pitchFamily="34" charset="0"/>
                </a:defRPr>
              </a:lvl1pPr>
            </a:lstStyle>
            <a:p>
              <a:r>
                <a:rPr lang="en-AU" dirty="0">
                  <a:latin typeface="Fira Sans" panose="020B0503050000020004" pitchFamily="34" charset="0"/>
                  <a:ea typeface="Fira Sans" panose="020B0503050000020004" pitchFamily="34" charset="0"/>
                </a:rPr>
                <a:t>6</a:t>
              </a:r>
            </a:p>
          </p:txBody>
        </p:sp>
      </p:grpSp>
      <p:pic>
        <p:nvPicPr>
          <p:cNvPr id="18" name="Picture 17">
            <a:extLst>
              <a:ext uri="{FF2B5EF4-FFF2-40B4-BE49-F238E27FC236}">
                <a16:creationId xmlns:a16="http://schemas.microsoft.com/office/drawing/2014/main" id="{9357D6D4-6EE8-49C0-816D-23764F94B7A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29896" y="1562072"/>
            <a:ext cx="5705474" cy="4123140"/>
          </a:xfrm>
          <a:prstGeom prst="rect">
            <a:avLst/>
          </a:prstGeom>
          <a:ln>
            <a:noFill/>
          </a:ln>
          <a:effectLst>
            <a:softEdge rad="112500"/>
          </a:effectLst>
        </p:spPr>
      </p:pic>
      <p:grpSp>
        <p:nvGrpSpPr>
          <p:cNvPr id="22" name="Group 21">
            <a:extLst>
              <a:ext uri="{FF2B5EF4-FFF2-40B4-BE49-F238E27FC236}">
                <a16:creationId xmlns:a16="http://schemas.microsoft.com/office/drawing/2014/main" id="{DE5DAC47-FB02-4189-A256-E0E9EB8850FB}"/>
              </a:ext>
            </a:extLst>
          </p:cNvPr>
          <p:cNvGrpSpPr/>
          <p:nvPr/>
        </p:nvGrpSpPr>
        <p:grpSpPr>
          <a:xfrm>
            <a:off x="256630" y="4889244"/>
            <a:ext cx="5648870" cy="1122530"/>
            <a:chOff x="1095391" y="670807"/>
            <a:chExt cx="6218887" cy="1677341"/>
          </a:xfrm>
        </p:grpSpPr>
        <p:sp>
          <p:nvSpPr>
            <p:cNvPr id="23" name="TextBox 22">
              <a:extLst>
                <a:ext uri="{FF2B5EF4-FFF2-40B4-BE49-F238E27FC236}">
                  <a16:creationId xmlns:a16="http://schemas.microsoft.com/office/drawing/2014/main" id="{8328F1FA-97A5-425C-BC01-BDF946788858}"/>
                </a:ext>
              </a:extLst>
            </p:cNvPr>
            <p:cNvSpPr txBox="1"/>
            <p:nvPr/>
          </p:nvSpPr>
          <p:spPr>
            <a:xfrm>
              <a:off x="1657612" y="670807"/>
              <a:ext cx="5656666" cy="73177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36000" rIns="108000" bIns="36000" numCol="1" spcCol="1270" anchor="ctr" anchorCtr="0">
              <a:noAutofit/>
            </a:bodyPr>
            <a:lstStyle/>
            <a:p>
              <a:pPr lvl="0" defTabSz="889000">
                <a:lnSpc>
                  <a:spcPct val="90000"/>
                </a:lnSpc>
                <a:spcBef>
                  <a:spcPct val="0"/>
                </a:spcBef>
                <a:spcAft>
                  <a:spcPct val="35000"/>
                </a:spcAft>
              </a:pPr>
              <a:r>
                <a:rPr lang="en-AU" dirty="0">
                  <a:solidFill>
                    <a:srgbClr val="00483E"/>
                  </a:solidFill>
                  <a:latin typeface="Fira Sans" panose="020B0503050000020004" pitchFamily="34" charset="0"/>
                  <a:ea typeface="Fira Sans" panose="020B0503050000020004" pitchFamily="34" charset="0"/>
                  <a:cs typeface="Calibri" panose="020F0502020204030204" pitchFamily="34" charset="0"/>
                </a:rPr>
                <a:t>Installation Resources</a:t>
              </a:r>
              <a:endParaRPr lang="en-AU" kern="1200" dirty="0">
                <a:solidFill>
                  <a:srgbClr val="00483E"/>
                </a:solidFill>
                <a:latin typeface="Fira Sans" panose="020B0503050000020004" pitchFamily="34" charset="0"/>
                <a:ea typeface="Fira Sans" panose="020B05030500000200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9B72301-BC80-484D-9474-B74203D6847B}"/>
                </a:ext>
              </a:extLst>
            </p:cNvPr>
            <p:cNvSpPr txBox="1"/>
            <p:nvPr/>
          </p:nvSpPr>
          <p:spPr>
            <a:xfrm>
              <a:off x="1657610" y="1616371"/>
              <a:ext cx="5656666" cy="73177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36000" rIns="108000" bIns="36000" numCol="1" spcCol="1270" anchor="ctr" anchorCtr="0">
              <a:noAutofit/>
            </a:bodyPr>
            <a:lstStyle/>
            <a:p>
              <a:pPr marL="0" lvl="0" indent="0" algn="l" defTabSz="889000">
                <a:lnSpc>
                  <a:spcPct val="90000"/>
                </a:lnSpc>
                <a:spcBef>
                  <a:spcPct val="0"/>
                </a:spcBef>
                <a:spcAft>
                  <a:spcPct val="35000"/>
                </a:spcAft>
                <a:buNone/>
              </a:pPr>
              <a:r>
                <a:rPr lang="en-AU" kern="1200" dirty="0">
                  <a:solidFill>
                    <a:schemeClr val="tx1"/>
                  </a:solidFill>
                  <a:latin typeface="Fira Sans" panose="020B0503050000020004" pitchFamily="34" charset="0"/>
                  <a:ea typeface="Fira Sans" panose="020B0503050000020004" pitchFamily="34" charset="0"/>
                  <a:cs typeface="Calibri" panose="020F0502020204030204" pitchFamily="34" charset="0"/>
                </a:rPr>
                <a:t>Online Resources </a:t>
              </a:r>
            </a:p>
          </p:txBody>
        </p:sp>
        <p:sp>
          <p:nvSpPr>
            <p:cNvPr id="29" name="TextBox 28">
              <a:hlinkClick r:id="rId14" action="ppaction://hlinksldjump"/>
              <a:extLst>
                <a:ext uri="{FF2B5EF4-FFF2-40B4-BE49-F238E27FC236}">
                  <a16:creationId xmlns:a16="http://schemas.microsoft.com/office/drawing/2014/main" id="{BD00A536-2374-42E2-81E7-344473675A6E}"/>
                </a:ext>
              </a:extLst>
            </p:cNvPr>
            <p:cNvSpPr txBox="1"/>
            <p:nvPr/>
          </p:nvSpPr>
          <p:spPr>
            <a:xfrm>
              <a:off x="1095391" y="670807"/>
              <a:ext cx="476661" cy="731777"/>
            </a:xfrm>
            <a:prstGeom prst="rect">
              <a:avLst/>
            </a:prstGeom>
            <a:solidFill>
              <a:srgbClr val="213A39"/>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lvl="0" indent="0" algn="ctr" defTabSz="889000">
                <a:lnSpc>
                  <a:spcPct val="90000"/>
                </a:lnSpc>
                <a:spcBef>
                  <a:spcPct val="0"/>
                </a:spcBef>
                <a:spcAft>
                  <a:spcPct val="35000"/>
                </a:spcAft>
                <a:buNone/>
                <a:defRPr sz="2000" b="1">
                  <a:solidFill>
                    <a:schemeClr val="bg1"/>
                  </a:solidFill>
                  <a:latin typeface="Calibri" panose="020F0502020204030204" pitchFamily="34" charset="0"/>
                  <a:cs typeface="Calibri" panose="020F0502020204030204" pitchFamily="34" charset="0"/>
                </a:defRPr>
              </a:lvl1pPr>
            </a:lstStyle>
            <a:p>
              <a:r>
                <a:rPr lang="en-AU" dirty="0">
                  <a:latin typeface="Fira Sans" panose="020B0503050000020004" pitchFamily="34" charset="0"/>
                  <a:ea typeface="Fira Sans" panose="020B0503050000020004" pitchFamily="34" charset="0"/>
                </a:rPr>
                <a:t>7</a:t>
              </a:r>
            </a:p>
          </p:txBody>
        </p:sp>
        <p:sp>
          <p:nvSpPr>
            <p:cNvPr id="30" name="TextBox 29">
              <a:hlinkClick r:id="rId15" action="ppaction://hlinksldjump"/>
              <a:extLst>
                <a:ext uri="{FF2B5EF4-FFF2-40B4-BE49-F238E27FC236}">
                  <a16:creationId xmlns:a16="http://schemas.microsoft.com/office/drawing/2014/main" id="{DF75DEE9-A2F1-482B-ACDA-48218EB0E38B}"/>
                </a:ext>
              </a:extLst>
            </p:cNvPr>
            <p:cNvSpPr txBox="1"/>
            <p:nvPr/>
          </p:nvSpPr>
          <p:spPr>
            <a:xfrm>
              <a:off x="1095391" y="1616371"/>
              <a:ext cx="476661" cy="731777"/>
            </a:xfrm>
            <a:prstGeom prst="rect">
              <a:avLst/>
            </a:prstGeom>
            <a:solidFill>
              <a:srgbClr val="213A39"/>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defPPr>
                <a:defRPr lang="en-US"/>
              </a:defPPr>
              <a:lvl1pPr lvl="0" indent="0" algn="ctr" defTabSz="889000">
                <a:lnSpc>
                  <a:spcPct val="90000"/>
                </a:lnSpc>
                <a:spcBef>
                  <a:spcPct val="0"/>
                </a:spcBef>
                <a:spcAft>
                  <a:spcPct val="35000"/>
                </a:spcAft>
                <a:buNone/>
                <a:defRPr sz="2000" b="1">
                  <a:solidFill>
                    <a:schemeClr val="bg1"/>
                  </a:solidFill>
                  <a:latin typeface="Calibri" panose="020F0502020204030204" pitchFamily="34" charset="0"/>
                  <a:cs typeface="Calibri" panose="020F0502020204030204" pitchFamily="34" charset="0"/>
                </a:defRPr>
              </a:lvl1pPr>
            </a:lstStyle>
            <a:p>
              <a:r>
                <a:rPr lang="en-AU" dirty="0">
                  <a:latin typeface="Fira Sans" panose="020B0503050000020004" pitchFamily="34" charset="0"/>
                  <a:ea typeface="Fira Sans" panose="020B0503050000020004" pitchFamily="34" charset="0"/>
                </a:rPr>
                <a:t>8</a:t>
              </a:r>
            </a:p>
          </p:txBody>
        </p:sp>
      </p:grpSp>
    </p:spTree>
    <p:extLst>
      <p:ext uri="{BB962C8B-B14F-4D97-AF65-F5344CB8AC3E}">
        <p14:creationId xmlns:p14="http://schemas.microsoft.com/office/powerpoint/2010/main" val="1256507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8CE681F-73D3-44F5-BED7-B68F38D87AE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7" name="Object 6" hidden="1">
                        <a:extLst>
                          <a:ext uri="{FF2B5EF4-FFF2-40B4-BE49-F238E27FC236}">
                            <a16:creationId xmlns:a16="http://schemas.microsoft.com/office/drawing/2014/main" id="{98CE681F-73D3-44F5-BED7-B68F38D87A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 Placeholder 1">
            <a:extLst>
              <a:ext uri="{FF2B5EF4-FFF2-40B4-BE49-F238E27FC236}">
                <a16:creationId xmlns:a16="http://schemas.microsoft.com/office/drawing/2014/main" id="{17ADD124-CADB-4501-ADF1-A18A81C937D6}"/>
              </a:ext>
            </a:extLst>
          </p:cNvPr>
          <p:cNvSpPr txBox="1">
            <a:spLocks/>
          </p:cNvSpPr>
          <p:nvPr/>
        </p:nvSpPr>
        <p:spPr>
          <a:xfrm>
            <a:off x="219790" y="2941677"/>
            <a:ext cx="5277168" cy="400238"/>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600" b="1" dirty="0">
                <a:solidFill>
                  <a:schemeClr val="bg1"/>
                </a:solidFill>
                <a:latin typeface="Fira Sans" panose="020B0503050000020004" pitchFamily="34" charset="0"/>
                <a:ea typeface="Fira Sans" panose="020B0503050000020004" pitchFamily="34" charset="0"/>
              </a:rPr>
              <a:t>7. INSTALLATION RESOURCES</a:t>
            </a:r>
          </a:p>
        </p:txBody>
      </p:sp>
    </p:spTree>
    <p:extLst>
      <p:ext uri="{BB962C8B-B14F-4D97-AF65-F5344CB8AC3E}">
        <p14:creationId xmlns:p14="http://schemas.microsoft.com/office/powerpoint/2010/main" val="922452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SKYLINE ROOFING® INSTALLATION</a:t>
            </a:r>
            <a:endParaRPr lang="en-GB" dirty="0">
              <a:latin typeface="Fira Sans" panose="020B0503050000020004" pitchFamily="34" charset="0"/>
              <a:ea typeface="Fira Sans" panose="020B0503050000020004" pitchFamily="34" charset="0"/>
            </a:endParaRPr>
          </a:p>
        </p:txBody>
      </p:sp>
      <p:grpSp>
        <p:nvGrpSpPr>
          <p:cNvPr id="12" name="Group 11">
            <a:extLst>
              <a:ext uri="{FF2B5EF4-FFF2-40B4-BE49-F238E27FC236}">
                <a16:creationId xmlns:a16="http://schemas.microsoft.com/office/drawing/2014/main" id="{0C1B44DD-1DE0-4734-A77D-0A63CDD52128}"/>
              </a:ext>
            </a:extLst>
          </p:cNvPr>
          <p:cNvGrpSpPr/>
          <p:nvPr/>
        </p:nvGrpSpPr>
        <p:grpSpPr>
          <a:xfrm>
            <a:off x="1730139" y="5463151"/>
            <a:ext cx="8731720" cy="611219"/>
            <a:chOff x="0" y="87"/>
            <a:chExt cx="5572125" cy="636480"/>
          </a:xfrm>
        </p:grpSpPr>
        <p:sp>
          <p:nvSpPr>
            <p:cNvPr id="13" name="Rectangle: Rounded Corners 12">
              <a:extLst>
                <a:ext uri="{FF2B5EF4-FFF2-40B4-BE49-F238E27FC236}">
                  <a16:creationId xmlns:a16="http://schemas.microsoft.com/office/drawing/2014/main" id="{D06AF248-0CBD-4D25-A8BE-78529D49F93C}"/>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311FCC1A-11A9-4D75-A5E0-4C196EEC5C70}"/>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6"/>
                </a:rPr>
                <a:t>Click here to view and download a PDF version of our Skyline Roofing Installation Guide</a:t>
              </a:r>
              <a:endParaRPr lang="en-US" sz="1600" kern="1200" dirty="0">
                <a:solidFill>
                  <a:schemeClr val="bg1"/>
                </a:solidFill>
                <a:latin typeface="Fira Sans" panose="020B0503050000020004" pitchFamily="34" charset="0"/>
                <a:ea typeface="Fira Sans" panose="020B0503050000020004" pitchFamily="34" charset="0"/>
              </a:endParaRPr>
            </a:p>
          </p:txBody>
        </p:sp>
      </p:grpSp>
      <p:sp>
        <p:nvSpPr>
          <p:cNvPr id="14" name="TextBox 13">
            <a:extLst>
              <a:ext uri="{FF2B5EF4-FFF2-40B4-BE49-F238E27FC236}">
                <a16:creationId xmlns:a16="http://schemas.microsoft.com/office/drawing/2014/main" id="{3A0A3D34-B50E-44BA-A8DB-D24C98D511CD}"/>
              </a:ext>
            </a:extLst>
          </p:cNvPr>
          <p:cNvSpPr txBox="1"/>
          <p:nvPr/>
        </p:nvSpPr>
        <p:spPr>
          <a:xfrm>
            <a:off x="0" y="1089239"/>
            <a:ext cx="10846340" cy="338554"/>
          </a:xfrm>
          <a:prstGeom prst="rect">
            <a:avLst/>
          </a:prstGeom>
          <a:noFill/>
        </p:spPr>
        <p:txBody>
          <a:bodyPr wrap="square" rtlCol="0">
            <a:spAutoFit/>
          </a:bodyPr>
          <a:lstStyle/>
          <a:p>
            <a:pPr lvl="1"/>
            <a:r>
              <a:rPr lang="en-US" sz="1600" b="1" dirty="0">
                <a:latin typeface="Fira Sans" panose="020B0503050000020004" pitchFamily="34" charset="0"/>
                <a:ea typeface="Fira Sans" panose="020B0503050000020004" pitchFamily="34" charset="0"/>
              </a:rPr>
              <a:t>Minimum slope is 3:12 pitch.  Minimum 30 lb. felt required.</a:t>
            </a:r>
          </a:p>
        </p:txBody>
      </p:sp>
      <p:pic>
        <p:nvPicPr>
          <p:cNvPr id="18" name="Picture 9">
            <a:extLst>
              <a:ext uri="{FF2B5EF4-FFF2-40B4-BE49-F238E27FC236}">
                <a16:creationId xmlns:a16="http://schemas.microsoft.com/office/drawing/2014/main" id="{2927BC1E-8EE7-4D23-973A-C7717986BD39}"/>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117965" y="1520303"/>
            <a:ext cx="3451338" cy="360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26F20286-6DB3-4500-B9E8-BD023E50DE6C}"/>
              </a:ext>
            </a:extLst>
          </p:cNvPr>
          <p:cNvGrpSpPr/>
          <p:nvPr/>
        </p:nvGrpSpPr>
        <p:grpSpPr>
          <a:xfrm>
            <a:off x="1730136" y="6104207"/>
            <a:ext cx="8731720" cy="611219"/>
            <a:chOff x="0" y="87"/>
            <a:chExt cx="5572125" cy="636480"/>
          </a:xfrm>
        </p:grpSpPr>
        <p:sp>
          <p:nvSpPr>
            <p:cNvPr id="24" name="Rectangle: Rounded Corners 23">
              <a:extLst>
                <a:ext uri="{FF2B5EF4-FFF2-40B4-BE49-F238E27FC236}">
                  <a16:creationId xmlns:a16="http://schemas.microsoft.com/office/drawing/2014/main" id="{34EEE0FF-DFA4-4F1A-A743-1AAE87A67177}"/>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2BCD3EB7-2E4B-41B0-BEAB-56F5435CD42C}"/>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8"/>
                </a:rPr>
                <a:t>Click here to watch the Skyline Roofing Installation Video</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3" name="Picture 2" descr="A picture containing text&#10;&#10;Description automatically generated">
            <a:extLst>
              <a:ext uri="{FF2B5EF4-FFF2-40B4-BE49-F238E27FC236}">
                <a16:creationId xmlns:a16="http://schemas.microsoft.com/office/drawing/2014/main" id="{4D9D5732-ECFF-4CAB-9A0E-4B9DBE7A885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0504" y="1520302"/>
            <a:ext cx="5668287" cy="3753447"/>
          </a:xfrm>
          <a:prstGeom prst="rect">
            <a:avLst/>
          </a:prstGeom>
          <a:ln>
            <a:noFill/>
          </a:ln>
          <a:effectLst>
            <a:softEdge rad="112500"/>
          </a:effectLst>
        </p:spPr>
      </p:pic>
      <p:pic>
        <p:nvPicPr>
          <p:cNvPr id="5" name="Picture 4" descr="Diagram, engineering drawing&#10;&#10;Description automatically generated">
            <a:extLst>
              <a:ext uri="{FF2B5EF4-FFF2-40B4-BE49-F238E27FC236}">
                <a16:creationId xmlns:a16="http://schemas.microsoft.com/office/drawing/2014/main" id="{EEB9BE8B-789A-4ECB-85BA-1F8277C450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69343">
            <a:off x="9346129" y="1882700"/>
            <a:ext cx="2624978" cy="329441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8285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Exposed Fastener INSTALLATION</a:t>
            </a:r>
            <a:endParaRPr lang="en-GB" dirty="0">
              <a:latin typeface="Fira Sans" panose="020B0503050000020004" pitchFamily="34" charset="0"/>
              <a:ea typeface="Fira Sans" panose="020B0503050000020004" pitchFamily="34" charset="0"/>
            </a:endParaRPr>
          </a:p>
        </p:txBody>
      </p:sp>
      <p:sp>
        <p:nvSpPr>
          <p:cNvPr id="14" name="TextBox 13">
            <a:extLst>
              <a:ext uri="{FF2B5EF4-FFF2-40B4-BE49-F238E27FC236}">
                <a16:creationId xmlns:a16="http://schemas.microsoft.com/office/drawing/2014/main" id="{3A0A3D34-B50E-44BA-A8DB-D24C98D511CD}"/>
              </a:ext>
            </a:extLst>
          </p:cNvPr>
          <p:cNvSpPr txBox="1"/>
          <p:nvPr/>
        </p:nvSpPr>
        <p:spPr>
          <a:xfrm>
            <a:off x="0" y="1089239"/>
            <a:ext cx="10846340" cy="338554"/>
          </a:xfrm>
          <a:prstGeom prst="rect">
            <a:avLst/>
          </a:prstGeom>
          <a:noFill/>
        </p:spPr>
        <p:txBody>
          <a:bodyPr wrap="square" rtlCol="0">
            <a:spAutoFit/>
          </a:bodyPr>
          <a:lstStyle/>
          <a:p>
            <a:pPr lvl="1"/>
            <a:r>
              <a:rPr lang="en-US" sz="1600" b="1" dirty="0">
                <a:latin typeface="Fira Sans" panose="020B0503050000020004" pitchFamily="34" charset="0"/>
                <a:ea typeface="Fira Sans" panose="020B0503050000020004" pitchFamily="34" charset="0"/>
              </a:rPr>
              <a:t>Minimum slope is 3:12 pitch.  Minimum 30 lb. felt required.</a:t>
            </a:r>
          </a:p>
        </p:txBody>
      </p:sp>
      <p:pic>
        <p:nvPicPr>
          <p:cNvPr id="16" name="Picture 15" descr="Table&#10;&#10;Description automatically generated">
            <a:extLst>
              <a:ext uri="{FF2B5EF4-FFF2-40B4-BE49-F238E27FC236}">
                <a16:creationId xmlns:a16="http://schemas.microsoft.com/office/drawing/2014/main" id="{27AC5EFC-002A-425F-A5EB-E7395B40BD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70326" y="1458569"/>
            <a:ext cx="3082303" cy="3803019"/>
          </a:xfrm>
          <a:prstGeom prst="rect">
            <a:avLst/>
          </a:prstGeom>
        </p:spPr>
      </p:pic>
      <p:grpSp>
        <p:nvGrpSpPr>
          <p:cNvPr id="17" name="Group 16">
            <a:extLst>
              <a:ext uri="{FF2B5EF4-FFF2-40B4-BE49-F238E27FC236}">
                <a16:creationId xmlns:a16="http://schemas.microsoft.com/office/drawing/2014/main" id="{6FB09F0D-6C21-46C6-A35D-D4EFF2C68B33}"/>
              </a:ext>
            </a:extLst>
          </p:cNvPr>
          <p:cNvGrpSpPr/>
          <p:nvPr/>
        </p:nvGrpSpPr>
        <p:grpSpPr>
          <a:xfrm>
            <a:off x="1730139" y="5463151"/>
            <a:ext cx="8731720" cy="611219"/>
            <a:chOff x="0" y="87"/>
            <a:chExt cx="5572125" cy="636480"/>
          </a:xfrm>
        </p:grpSpPr>
        <p:sp>
          <p:nvSpPr>
            <p:cNvPr id="19" name="Rectangle: Rounded Corners 18">
              <a:extLst>
                <a:ext uri="{FF2B5EF4-FFF2-40B4-BE49-F238E27FC236}">
                  <a16:creationId xmlns:a16="http://schemas.microsoft.com/office/drawing/2014/main" id="{11489910-5B5D-4DDA-B03B-31A8B25155E7}"/>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68BF257D-3805-407E-BDDD-29B78C42FB21}"/>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7"/>
                </a:rPr>
                <a:t>Click here to view and download a PDF version of our Exposed Fastener Installation Guide</a:t>
              </a:r>
              <a:endParaRPr lang="en-US" sz="1600" kern="1200" dirty="0">
                <a:solidFill>
                  <a:schemeClr val="bg1"/>
                </a:solidFill>
                <a:latin typeface="Fira Sans" panose="020B0503050000020004" pitchFamily="34" charset="0"/>
                <a:ea typeface="Fira Sans" panose="020B0503050000020004" pitchFamily="34" charset="0"/>
              </a:endParaRPr>
            </a:p>
          </p:txBody>
        </p:sp>
      </p:grpSp>
      <p:grpSp>
        <p:nvGrpSpPr>
          <p:cNvPr id="21" name="Group 20">
            <a:extLst>
              <a:ext uri="{FF2B5EF4-FFF2-40B4-BE49-F238E27FC236}">
                <a16:creationId xmlns:a16="http://schemas.microsoft.com/office/drawing/2014/main" id="{3952509B-A8B7-40EC-9608-CA2A4C06E301}"/>
              </a:ext>
            </a:extLst>
          </p:cNvPr>
          <p:cNvGrpSpPr/>
          <p:nvPr/>
        </p:nvGrpSpPr>
        <p:grpSpPr>
          <a:xfrm>
            <a:off x="1730136" y="6104207"/>
            <a:ext cx="8731720" cy="611219"/>
            <a:chOff x="0" y="87"/>
            <a:chExt cx="5572125" cy="636480"/>
          </a:xfrm>
        </p:grpSpPr>
        <p:sp>
          <p:nvSpPr>
            <p:cNvPr id="22" name="Rectangle: Rounded Corners 21">
              <a:extLst>
                <a:ext uri="{FF2B5EF4-FFF2-40B4-BE49-F238E27FC236}">
                  <a16:creationId xmlns:a16="http://schemas.microsoft.com/office/drawing/2014/main" id="{DF772E3B-5E4B-43F0-B157-C3CF21156C8D}"/>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id="{077A32D4-1C5F-41DD-86D9-7F1BBDBBBF40}"/>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8"/>
                </a:rPr>
                <a:t>Click here to watch the Exposed Fastener Installation Video</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4" name="Picture 3" descr="A picture containing text, green, accessory&#10;&#10;Description automatically generated">
            <a:extLst>
              <a:ext uri="{FF2B5EF4-FFF2-40B4-BE49-F238E27FC236}">
                <a16:creationId xmlns:a16="http://schemas.microsoft.com/office/drawing/2014/main" id="{1BD11B12-AF9E-4CCC-AEC3-C39702B2F61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0505" y="1458570"/>
            <a:ext cx="5799821" cy="3803019"/>
          </a:xfrm>
          <a:prstGeom prst="rect">
            <a:avLst/>
          </a:prstGeom>
          <a:ln>
            <a:noFill/>
          </a:ln>
          <a:effectLst>
            <a:softEdge rad="112500"/>
          </a:effectLst>
        </p:spPr>
      </p:pic>
      <p:pic>
        <p:nvPicPr>
          <p:cNvPr id="6" name="Picture 5" descr="Text, letter&#10;&#10;Description automatically generated">
            <a:extLst>
              <a:ext uri="{FF2B5EF4-FFF2-40B4-BE49-F238E27FC236}">
                <a16:creationId xmlns:a16="http://schemas.microsoft.com/office/drawing/2014/main" id="{8AC38FE2-CE0B-4E64-AF3D-89B56738ACA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09837">
            <a:off x="9194054" y="1704262"/>
            <a:ext cx="2768897" cy="36069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AFF86175-06DE-78CD-6644-274C9DB369B9}"/>
              </a:ext>
            </a:extLst>
          </p:cNvPr>
          <p:cNvPicPr>
            <a:picLocks noGrp="1" noRot="1" noChangeAspect="1" noMove="1" noResize="1" noEditPoints="1" noAdjustHandles="1" noChangeArrowheads="1" noChangeShapeType="1" noCrop="1"/>
          </p:cNvPicPr>
          <p:nvPr/>
        </p:nvPicPr>
        <p:blipFill>
          <a:blip r:embed="rId11"/>
          <a:stretch>
            <a:fillRect/>
          </a:stretch>
        </p:blipFill>
        <p:spPr>
          <a:xfrm rot="316275">
            <a:off x="10403676" y="4200322"/>
            <a:ext cx="1387056" cy="488861"/>
          </a:xfrm>
          <a:prstGeom prst="rect">
            <a:avLst/>
          </a:prstGeom>
          <a:ln>
            <a:noFill/>
          </a:ln>
          <a:effectLst>
            <a:softEdge rad="31750"/>
          </a:effectLst>
        </p:spPr>
      </p:pic>
    </p:spTree>
    <p:extLst>
      <p:ext uri="{BB962C8B-B14F-4D97-AF65-F5344CB8AC3E}">
        <p14:creationId xmlns:p14="http://schemas.microsoft.com/office/powerpoint/2010/main" val="4279567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5F9B1B8-6B78-4ACF-BB53-2E6AE8265B78}"/>
              </a:ext>
            </a:extLst>
          </p:cNvPr>
          <p:cNvSpPr txBox="1">
            <a:spLocks/>
          </p:cNvSpPr>
          <p:nvPr/>
        </p:nvSpPr>
        <p:spPr>
          <a:xfrm>
            <a:off x="219790" y="2941677"/>
            <a:ext cx="5277168" cy="400238"/>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600" b="1" dirty="0">
                <a:solidFill>
                  <a:schemeClr val="bg1"/>
                </a:solidFill>
                <a:latin typeface="Fira Sans" panose="020B0503050000020004" pitchFamily="34" charset="0"/>
                <a:ea typeface="Fira Sans" panose="020B0503050000020004" pitchFamily="34" charset="0"/>
              </a:rPr>
              <a:t>8. ONLINE RESOURCES</a:t>
            </a:r>
          </a:p>
        </p:txBody>
      </p:sp>
    </p:spTree>
    <p:extLst>
      <p:ext uri="{BB962C8B-B14F-4D97-AF65-F5344CB8AC3E}">
        <p14:creationId xmlns:p14="http://schemas.microsoft.com/office/powerpoint/2010/main" val="2146682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PRODUCT VISUALIZER, COLOR FILTER &amp; Product Samples</a:t>
            </a:r>
            <a:endParaRPr lang="en-GB" dirty="0">
              <a:latin typeface="Fira Sans" panose="020B0503050000020004" pitchFamily="34" charset="0"/>
              <a:ea typeface="Fira Sans" panose="020B0503050000020004" pitchFamily="34" charset="0"/>
            </a:endParaRPr>
          </a:p>
        </p:txBody>
      </p:sp>
      <p:sp>
        <p:nvSpPr>
          <p:cNvPr id="14" name="TextBox 13">
            <a:extLst>
              <a:ext uri="{FF2B5EF4-FFF2-40B4-BE49-F238E27FC236}">
                <a16:creationId xmlns:a16="http://schemas.microsoft.com/office/drawing/2014/main" id="{3A0A3D34-B50E-44BA-A8DB-D24C98D511CD}"/>
              </a:ext>
            </a:extLst>
          </p:cNvPr>
          <p:cNvSpPr txBox="1"/>
          <p:nvPr/>
        </p:nvSpPr>
        <p:spPr>
          <a:xfrm>
            <a:off x="232775" y="1175472"/>
            <a:ext cx="3720087" cy="1077218"/>
          </a:xfrm>
          <a:prstGeom prst="rect">
            <a:avLst/>
          </a:prstGeom>
          <a:noFill/>
        </p:spPr>
        <p:txBody>
          <a:bodyPr wrap="square" rtlCol="0">
            <a:spAutoFit/>
          </a:bodyPr>
          <a:lstStyle/>
          <a:p>
            <a:pPr marL="0" lvl="1" algn="ctr"/>
            <a:r>
              <a:rPr lang="en-US" sz="1600" dirty="0">
                <a:latin typeface="Fira Sans" panose="020B0503050000020004" pitchFamily="34" charset="0"/>
                <a:ea typeface="Fira Sans" panose="020B0503050000020004" pitchFamily="34" charset="0"/>
              </a:rPr>
              <a:t>Visualize a variety of colors and metal panels while mix and matching with other building materials to achieve your desired look.</a:t>
            </a:r>
            <a:endParaRPr lang="en-US" sz="1600" b="1" dirty="0">
              <a:latin typeface="Fira Sans" panose="020B0503050000020004" pitchFamily="34" charset="0"/>
              <a:ea typeface="Fira Sans" panose="020B0503050000020004" pitchFamily="34" charset="0"/>
            </a:endParaRPr>
          </a:p>
        </p:txBody>
      </p:sp>
      <p:grpSp>
        <p:nvGrpSpPr>
          <p:cNvPr id="12" name="Group 11">
            <a:extLst>
              <a:ext uri="{FF2B5EF4-FFF2-40B4-BE49-F238E27FC236}">
                <a16:creationId xmlns:a16="http://schemas.microsoft.com/office/drawing/2014/main" id="{0C1B44DD-1DE0-4734-A77D-0A63CDD52128}"/>
              </a:ext>
            </a:extLst>
          </p:cNvPr>
          <p:cNvGrpSpPr/>
          <p:nvPr/>
        </p:nvGrpSpPr>
        <p:grpSpPr>
          <a:xfrm>
            <a:off x="136187" y="5508923"/>
            <a:ext cx="3920247" cy="611219"/>
            <a:chOff x="0" y="87"/>
            <a:chExt cx="5572125" cy="636480"/>
          </a:xfrm>
        </p:grpSpPr>
        <p:sp>
          <p:nvSpPr>
            <p:cNvPr id="13" name="Rectangle: Rounded Corners 12">
              <a:extLst>
                <a:ext uri="{FF2B5EF4-FFF2-40B4-BE49-F238E27FC236}">
                  <a16:creationId xmlns:a16="http://schemas.microsoft.com/office/drawing/2014/main" id="{D06AF248-0CBD-4D25-A8BE-78529D49F93C}"/>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311FCC1A-11A9-4D75-A5E0-4C196EEC5C70}"/>
                </a:ext>
              </a:extLst>
            </p:cNvPr>
            <p:cNvSpPr txBox="1"/>
            <p:nvPr/>
          </p:nvSpPr>
          <p:spPr>
            <a:xfrm>
              <a:off x="31069" y="31157"/>
              <a:ext cx="5541056"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6"/>
                </a:rPr>
                <a:t>Click here to visit the </a:t>
              </a:r>
              <a:br>
                <a:rPr lang="en-GB" sz="1600" b="1" dirty="0">
                  <a:solidFill>
                    <a:schemeClr val="bg1"/>
                  </a:solidFill>
                  <a:latin typeface="Fira Sans" panose="020B0503050000020004" pitchFamily="34" charset="0"/>
                  <a:ea typeface="Fira Sans" panose="020B0503050000020004" pitchFamily="34" charset="0"/>
                  <a:hlinkClick r:id="rId6"/>
                </a:rPr>
              </a:br>
              <a:r>
                <a:rPr lang="en-GB" sz="1600" b="1" dirty="0">
                  <a:solidFill>
                    <a:schemeClr val="bg1"/>
                  </a:solidFill>
                  <a:latin typeface="Fira Sans" panose="020B0503050000020004" pitchFamily="34" charset="0"/>
                  <a:ea typeface="Fira Sans" panose="020B0503050000020004" pitchFamily="34" charset="0"/>
                  <a:hlinkClick r:id="rId6"/>
                </a:rPr>
                <a:t>Product Visualizer</a:t>
              </a:r>
              <a:endParaRPr lang="en-US" sz="1600" kern="1200" dirty="0">
                <a:solidFill>
                  <a:schemeClr val="bg1"/>
                </a:solidFill>
                <a:latin typeface="Fira Sans" panose="020B0503050000020004" pitchFamily="34" charset="0"/>
                <a:ea typeface="Fira Sans" panose="020B0503050000020004" pitchFamily="34" charset="0"/>
              </a:endParaRPr>
            </a:p>
          </p:txBody>
        </p:sp>
      </p:grpSp>
      <p:grpSp>
        <p:nvGrpSpPr>
          <p:cNvPr id="16" name="Group 15">
            <a:extLst>
              <a:ext uri="{FF2B5EF4-FFF2-40B4-BE49-F238E27FC236}">
                <a16:creationId xmlns:a16="http://schemas.microsoft.com/office/drawing/2014/main" id="{3664DD36-048B-4804-BFF6-B20CCBA8C2E8}"/>
              </a:ext>
            </a:extLst>
          </p:cNvPr>
          <p:cNvGrpSpPr/>
          <p:nvPr/>
        </p:nvGrpSpPr>
        <p:grpSpPr>
          <a:xfrm>
            <a:off x="4139237" y="5508923"/>
            <a:ext cx="3898389" cy="611219"/>
            <a:chOff x="0" y="87"/>
            <a:chExt cx="5572125" cy="636480"/>
          </a:xfrm>
        </p:grpSpPr>
        <p:sp>
          <p:nvSpPr>
            <p:cNvPr id="17" name="Rectangle: Rounded Corners 16">
              <a:extLst>
                <a:ext uri="{FF2B5EF4-FFF2-40B4-BE49-F238E27FC236}">
                  <a16:creationId xmlns:a16="http://schemas.microsoft.com/office/drawing/2014/main" id="{E7B06717-D755-40AE-897A-3B2E169F3CFD}"/>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44C44723-42B9-420E-A4A0-0DA6FDDA6E0D}"/>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7"/>
                </a:rPr>
                <a:t>Click here to try the </a:t>
              </a:r>
              <a:br>
                <a:rPr lang="en-GB" sz="1600" b="1" dirty="0">
                  <a:solidFill>
                    <a:schemeClr val="bg1"/>
                  </a:solidFill>
                  <a:latin typeface="Fira Sans" panose="020B0503050000020004" pitchFamily="34" charset="0"/>
                  <a:ea typeface="Fira Sans" panose="020B0503050000020004" pitchFamily="34" charset="0"/>
                  <a:hlinkClick r:id="rId7"/>
                </a:rPr>
              </a:br>
              <a:r>
                <a:rPr lang="en-GB" sz="1600" b="1" dirty="0">
                  <a:solidFill>
                    <a:schemeClr val="bg1"/>
                  </a:solidFill>
                  <a:latin typeface="Fira Sans" panose="020B0503050000020004" pitchFamily="34" charset="0"/>
                  <a:ea typeface="Fira Sans" panose="020B0503050000020004" pitchFamily="34" charset="0"/>
                  <a:hlinkClick r:id="rId7"/>
                </a:rPr>
                <a:t>Color Filter</a:t>
              </a:r>
              <a:endParaRPr lang="en-GB" sz="1600" b="1" dirty="0">
                <a:solidFill>
                  <a:schemeClr val="bg1"/>
                </a:solidFill>
                <a:latin typeface="Fira Sans" panose="020B0503050000020004" pitchFamily="34" charset="0"/>
                <a:ea typeface="Fira Sans" panose="020B0503050000020004" pitchFamily="34" charset="0"/>
              </a:endParaRPr>
            </a:p>
          </p:txBody>
        </p:sp>
      </p:grpSp>
      <p:pic>
        <p:nvPicPr>
          <p:cNvPr id="3" name="Picture 2">
            <a:extLst>
              <a:ext uri="{FF2B5EF4-FFF2-40B4-BE49-F238E27FC236}">
                <a16:creationId xmlns:a16="http://schemas.microsoft.com/office/drawing/2014/main" id="{B58496A6-D7CD-43F0-AE05-9BCAFC86C6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8118" y="2665379"/>
            <a:ext cx="3187042" cy="2607013"/>
          </a:xfrm>
          <a:prstGeom prst="rect">
            <a:avLst/>
          </a:prstGeom>
          <a:ln>
            <a:noFill/>
          </a:ln>
          <a:effectLst>
            <a:softEdge rad="112500"/>
          </a:effectLst>
        </p:spPr>
      </p:pic>
      <p:sp>
        <p:nvSpPr>
          <p:cNvPr id="19" name="TextBox 18">
            <a:extLst>
              <a:ext uri="{FF2B5EF4-FFF2-40B4-BE49-F238E27FC236}">
                <a16:creationId xmlns:a16="http://schemas.microsoft.com/office/drawing/2014/main" id="{A9663948-7B49-4A7F-A5A3-F1773A643476}"/>
              </a:ext>
            </a:extLst>
          </p:cNvPr>
          <p:cNvSpPr txBox="1"/>
          <p:nvPr/>
        </p:nvSpPr>
        <p:spPr>
          <a:xfrm>
            <a:off x="4260922" y="1238016"/>
            <a:ext cx="3573184" cy="1077218"/>
          </a:xfrm>
          <a:prstGeom prst="rect">
            <a:avLst/>
          </a:prstGeom>
          <a:noFill/>
        </p:spPr>
        <p:txBody>
          <a:bodyPr wrap="square" rtlCol="0">
            <a:spAutoFit/>
          </a:bodyPr>
          <a:lstStyle/>
          <a:p>
            <a:pPr marL="0" lvl="1" algn="ctr"/>
            <a:r>
              <a:rPr lang="en-US" sz="1600" dirty="0">
                <a:latin typeface="Fira Sans" panose="020B0503050000020004" pitchFamily="34" charset="0"/>
                <a:ea typeface="Fira Sans" panose="020B0503050000020004" pitchFamily="34" charset="0"/>
              </a:rPr>
              <a:t>The Color Filter helps simplify your color decision by filtering colors based on a variety of categories backed by sales and industry data.</a:t>
            </a:r>
            <a:endParaRPr lang="en-US" sz="1600" b="1" dirty="0">
              <a:latin typeface="Fira Sans" panose="020B0503050000020004" pitchFamily="34" charset="0"/>
              <a:ea typeface="Fira Sans" panose="020B0503050000020004" pitchFamily="34" charset="0"/>
            </a:endParaRPr>
          </a:p>
        </p:txBody>
      </p:sp>
      <p:grpSp>
        <p:nvGrpSpPr>
          <p:cNvPr id="28" name="Group 27">
            <a:extLst>
              <a:ext uri="{FF2B5EF4-FFF2-40B4-BE49-F238E27FC236}">
                <a16:creationId xmlns:a16="http://schemas.microsoft.com/office/drawing/2014/main" id="{86BD7C8D-3A1A-45FD-982D-3143B031D46F}"/>
              </a:ext>
            </a:extLst>
          </p:cNvPr>
          <p:cNvGrpSpPr/>
          <p:nvPr/>
        </p:nvGrpSpPr>
        <p:grpSpPr>
          <a:xfrm>
            <a:off x="8120430" y="5508923"/>
            <a:ext cx="3898389" cy="611219"/>
            <a:chOff x="0" y="87"/>
            <a:chExt cx="5572125" cy="636480"/>
          </a:xfrm>
        </p:grpSpPr>
        <p:sp>
          <p:nvSpPr>
            <p:cNvPr id="29" name="Rectangle: Rounded Corners 28">
              <a:extLst>
                <a:ext uri="{FF2B5EF4-FFF2-40B4-BE49-F238E27FC236}">
                  <a16:creationId xmlns:a16="http://schemas.microsoft.com/office/drawing/2014/main" id="{62A7E6D1-852B-4402-BC50-27969F5469F1}"/>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ectangle: Rounded Corners 4">
              <a:extLst>
                <a:ext uri="{FF2B5EF4-FFF2-40B4-BE49-F238E27FC236}">
                  <a16:creationId xmlns:a16="http://schemas.microsoft.com/office/drawing/2014/main" id="{75994B8C-C030-4DC7-ACC2-B27C7E55DB2A}"/>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9"/>
                </a:rPr>
                <a:t>Click here to Request Free </a:t>
              </a:r>
              <a:br>
                <a:rPr lang="en-GB" sz="1600" b="1" dirty="0">
                  <a:solidFill>
                    <a:schemeClr val="bg1"/>
                  </a:solidFill>
                  <a:latin typeface="Fira Sans" panose="020B0503050000020004" pitchFamily="34" charset="0"/>
                  <a:ea typeface="Fira Sans" panose="020B0503050000020004" pitchFamily="34" charset="0"/>
                  <a:hlinkClick r:id="rId9"/>
                </a:rPr>
              </a:br>
              <a:r>
                <a:rPr lang="en-GB" sz="1600" b="1" dirty="0">
                  <a:solidFill>
                    <a:schemeClr val="bg1"/>
                  </a:solidFill>
                  <a:latin typeface="Fira Sans" panose="020B0503050000020004" pitchFamily="34" charset="0"/>
                  <a:ea typeface="Fira Sans" panose="020B0503050000020004" pitchFamily="34" charset="0"/>
                  <a:hlinkClick r:id="rId9"/>
                </a:rPr>
                <a:t>Product Samples</a:t>
              </a:r>
              <a:endParaRPr lang="en-GB" sz="1600" b="1" dirty="0">
                <a:solidFill>
                  <a:schemeClr val="bg1"/>
                </a:solidFill>
                <a:latin typeface="Fira Sans" panose="020B0503050000020004" pitchFamily="34" charset="0"/>
                <a:ea typeface="Fira Sans" panose="020B0503050000020004" pitchFamily="34" charset="0"/>
              </a:endParaRPr>
            </a:p>
          </p:txBody>
        </p:sp>
      </p:grpSp>
      <p:pic>
        <p:nvPicPr>
          <p:cNvPr id="32" name="Picture 31">
            <a:extLst>
              <a:ext uri="{FF2B5EF4-FFF2-40B4-BE49-F238E27FC236}">
                <a16:creationId xmlns:a16="http://schemas.microsoft.com/office/drawing/2014/main" id="{5E3D8FDE-2AB7-4D95-A32D-51B3FD1FC3E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70839" y="2665379"/>
            <a:ext cx="3330102" cy="2608580"/>
          </a:xfrm>
          <a:prstGeom prst="rect">
            <a:avLst/>
          </a:prstGeom>
        </p:spPr>
      </p:pic>
      <p:pic>
        <p:nvPicPr>
          <p:cNvPr id="34" name="Picture 33">
            <a:extLst>
              <a:ext uri="{FF2B5EF4-FFF2-40B4-BE49-F238E27FC236}">
                <a16:creationId xmlns:a16="http://schemas.microsoft.com/office/drawing/2014/main" id="{E3CA5314-352A-44DF-88BA-34A9B391367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396066" y="2684234"/>
            <a:ext cx="3399868" cy="2588158"/>
          </a:xfrm>
          <a:prstGeom prst="rect">
            <a:avLst/>
          </a:prstGeom>
        </p:spPr>
      </p:pic>
      <p:sp>
        <p:nvSpPr>
          <p:cNvPr id="35" name="TextBox 34">
            <a:extLst>
              <a:ext uri="{FF2B5EF4-FFF2-40B4-BE49-F238E27FC236}">
                <a16:creationId xmlns:a16="http://schemas.microsoft.com/office/drawing/2014/main" id="{BE197D2F-D437-4EF2-BCA7-1F8CA1AFCBC0}"/>
              </a:ext>
            </a:extLst>
          </p:cNvPr>
          <p:cNvSpPr txBox="1"/>
          <p:nvPr/>
        </p:nvSpPr>
        <p:spPr>
          <a:xfrm>
            <a:off x="8131298" y="1209377"/>
            <a:ext cx="3876652" cy="1077218"/>
          </a:xfrm>
          <a:prstGeom prst="rect">
            <a:avLst/>
          </a:prstGeom>
          <a:noFill/>
        </p:spPr>
        <p:txBody>
          <a:bodyPr wrap="square" rtlCol="0">
            <a:spAutoFit/>
          </a:bodyPr>
          <a:lstStyle/>
          <a:p>
            <a:pPr marL="0" lvl="1" algn="ctr"/>
            <a:r>
              <a:rPr lang="en-US" sz="1600" dirty="0">
                <a:latin typeface="Fira Sans" panose="020B0503050000020004" pitchFamily="34" charset="0"/>
                <a:ea typeface="Fira Sans" panose="020B0503050000020004" pitchFamily="34" charset="0"/>
              </a:rPr>
              <a:t>Request free product samples online and delivered to your door. Literature, Color Chips, and Panels samples are available. </a:t>
            </a:r>
            <a:endParaRPr lang="en-US" sz="1600" b="1" dirty="0">
              <a:latin typeface="Fira Sans" panose="020B0503050000020004" pitchFamily="34" charset="0"/>
              <a:ea typeface="Fira Sans" panose="020B0503050000020004" pitchFamily="34" charset="0"/>
            </a:endParaRPr>
          </a:p>
        </p:txBody>
      </p:sp>
      <p:pic>
        <p:nvPicPr>
          <p:cNvPr id="6" name="Picture 5">
            <a:extLst>
              <a:ext uri="{FF2B5EF4-FFF2-40B4-BE49-F238E27FC236}">
                <a16:creationId xmlns:a16="http://schemas.microsoft.com/office/drawing/2014/main" id="{25F4D1E3-B0D5-06C7-A46D-0975C5E63679}"/>
              </a:ext>
            </a:extLst>
          </p:cNvPr>
          <p:cNvPicPr>
            <a:picLocks noChangeAspect="1"/>
          </p:cNvPicPr>
          <p:nvPr/>
        </p:nvPicPr>
        <p:blipFill>
          <a:blip r:embed="rId12"/>
          <a:stretch>
            <a:fillRect/>
          </a:stretch>
        </p:blipFill>
        <p:spPr>
          <a:xfrm>
            <a:off x="4737566" y="2897887"/>
            <a:ext cx="2704383" cy="1565471"/>
          </a:xfrm>
          <a:prstGeom prst="rect">
            <a:avLst/>
          </a:prstGeom>
        </p:spPr>
      </p:pic>
    </p:spTree>
    <p:extLst>
      <p:ext uri="{BB962C8B-B14F-4D97-AF65-F5344CB8AC3E}">
        <p14:creationId xmlns:p14="http://schemas.microsoft.com/office/powerpoint/2010/main" val="39198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PRODUCT FINDER AND PROJECT GALLERY</a:t>
            </a:r>
            <a:endParaRPr lang="en-GB" dirty="0">
              <a:latin typeface="Fira Sans" panose="020B0503050000020004" pitchFamily="34" charset="0"/>
              <a:ea typeface="Fira Sans" panose="020B0503050000020004" pitchFamily="34" charset="0"/>
            </a:endParaRPr>
          </a:p>
        </p:txBody>
      </p:sp>
      <p:grpSp>
        <p:nvGrpSpPr>
          <p:cNvPr id="16" name="Group 15">
            <a:extLst>
              <a:ext uri="{FF2B5EF4-FFF2-40B4-BE49-F238E27FC236}">
                <a16:creationId xmlns:a16="http://schemas.microsoft.com/office/drawing/2014/main" id="{3664DD36-048B-4804-BFF6-B20CCBA8C2E8}"/>
              </a:ext>
            </a:extLst>
          </p:cNvPr>
          <p:cNvGrpSpPr/>
          <p:nvPr/>
        </p:nvGrpSpPr>
        <p:grpSpPr>
          <a:xfrm>
            <a:off x="1008837" y="5843313"/>
            <a:ext cx="4681845" cy="611219"/>
            <a:chOff x="0" y="87"/>
            <a:chExt cx="5572125" cy="636480"/>
          </a:xfrm>
        </p:grpSpPr>
        <p:sp>
          <p:nvSpPr>
            <p:cNvPr id="17" name="Rectangle: Rounded Corners 16">
              <a:extLst>
                <a:ext uri="{FF2B5EF4-FFF2-40B4-BE49-F238E27FC236}">
                  <a16:creationId xmlns:a16="http://schemas.microsoft.com/office/drawing/2014/main" id="{E7B06717-D755-40AE-897A-3B2E169F3CFD}"/>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44C44723-42B9-420E-A4A0-0DA6FDDA6E0D}"/>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6"/>
                </a:rPr>
                <a:t>Click here to visit the Product Finder</a:t>
              </a:r>
              <a:endParaRPr lang="en-GB" sz="1600" b="1" dirty="0">
                <a:solidFill>
                  <a:schemeClr val="bg1"/>
                </a:solidFill>
                <a:latin typeface="Fira Sans" panose="020B0503050000020004" pitchFamily="34" charset="0"/>
                <a:ea typeface="Fira Sans" panose="020B0503050000020004" pitchFamily="34" charset="0"/>
              </a:endParaRPr>
            </a:p>
          </p:txBody>
        </p:sp>
      </p:grpSp>
      <p:grpSp>
        <p:nvGrpSpPr>
          <p:cNvPr id="9" name="Group 8">
            <a:extLst>
              <a:ext uri="{FF2B5EF4-FFF2-40B4-BE49-F238E27FC236}">
                <a16:creationId xmlns:a16="http://schemas.microsoft.com/office/drawing/2014/main" id="{20B0E315-7EF8-4B64-8127-C5446FEFF8F8}"/>
              </a:ext>
            </a:extLst>
          </p:cNvPr>
          <p:cNvGrpSpPr/>
          <p:nvPr/>
        </p:nvGrpSpPr>
        <p:grpSpPr>
          <a:xfrm>
            <a:off x="6501320" y="5841481"/>
            <a:ext cx="4681845" cy="611219"/>
            <a:chOff x="0" y="87"/>
            <a:chExt cx="5572125" cy="636480"/>
          </a:xfrm>
        </p:grpSpPr>
        <p:sp>
          <p:nvSpPr>
            <p:cNvPr id="12" name="Rectangle: Rounded Corners 11">
              <a:extLst>
                <a:ext uri="{FF2B5EF4-FFF2-40B4-BE49-F238E27FC236}">
                  <a16:creationId xmlns:a16="http://schemas.microsoft.com/office/drawing/2014/main" id="{A03EE0F3-5AE0-41E5-915A-02FF6FA07E9C}"/>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4458E5B5-D71A-4BE1-8AB1-C679DF57FB0C}"/>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7"/>
                </a:rPr>
                <a:t>Click here to visit the Project Gallery</a:t>
              </a:r>
              <a:endParaRPr lang="en-GB" sz="1600" b="1" dirty="0">
                <a:solidFill>
                  <a:schemeClr val="bg1"/>
                </a:solidFill>
                <a:latin typeface="Fira Sans" panose="020B0503050000020004" pitchFamily="34" charset="0"/>
                <a:ea typeface="Fira Sans" panose="020B0503050000020004" pitchFamily="34" charset="0"/>
              </a:endParaRPr>
            </a:p>
          </p:txBody>
        </p:sp>
      </p:grpSp>
      <p:pic>
        <p:nvPicPr>
          <p:cNvPr id="3" name="Picture 2">
            <a:extLst>
              <a:ext uri="{FF2B5EF4-FFF2-40B4-BE49-F238E27FC236}">
                <a16:creationId xmlns:a16="http://schemas.microsoft.com/office/drawing/2014/main" id="{F7E0C936-1299-43D7-BE44-9FC43C703C6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62801" y="2208179"/>
            <a:ext cx="5607977" cy="3265727"/>
          </a:xfrm>
          <a:prstGeom prst="rect">
            <a:avLst/>
          </a:prstGeom>
        </p:spPr>
      </p:pic>
      <p:sp>
        <p:nvSpPr>
          <p:cNvPr id="14" name="TextBox 13">
            <a:extLst>
              <a:ext uri="{FF2B5EF4-FFF2-40B4-BE49-F238E27FC236}">
                <a16:creationId xmlns:a16="http://schemas.microsoft.com/office/drawing/2014/main" id="{59D44EC2-1ECE-4936-A3C7-D25FCC39DEB6}"/>
              </a:ext>
            </a:extLst>
          </p:cNvPr>
          <p:cNvSpPr txBox="1"/>
          <p:nvPr/>
        </p:nvSpPr>
        <p:spPr>
          <a:xfrm>
            <a:off x="136187" y="1119462"/>
            <a:ext cx="5554494" cy="830997"/>
          </a:xfrm>
          <a:prstGeom prst="rect">
            <a:avLst/>
          </a:prstGeom>
          <a:noFill/>
        </p:spPr>
        <p:txBody>
          <a:bodyPr wrap="square" rtlCol="0">
            <a:spAutoFit/>
          </a:bodyPr>
          <a:lstStyle/>
          <a:p>
            <a:pPr lvl="1"/>
            <a:r>
              <a:rPr lang="en-US" sz="1600" dirty="0">
                <a:latin typeface="Fira Sans" panose="020B0503050000020004" pitchFamily="34" charset="0"/>
                <a:ea typeface="Fira Sans" panose="020B0503050000020004" pitchFamily="34" charset="0"/>
              </a:rPr>
              <a:t>The Product Finder helps identify the right metal roofing or siding panel for your needs. Narrow your search by gauge, application, performance and more.</a:t>
            </a:r>
            <a:endParaRPr lang="en-US" sz="1600" b="1" dirty="0">
              <a:latin typeface="Fira Sans" panose="020B0503050000020004" pitchFamily="34" charset="0"/>
              <a:ea typeface="Fira Sans" panose="020B0503050000020004" pitchFamily="34" charset="0"/>
            </a:endParaRPr>
          </a:p>
        </p:txBody>
      </p:sp>
      <p:pic>
        <p:nvPicPr>
          <p:cNvPr id="5" name="Picture 4">
            <a:extLst>
              <a:ext uri="{FF2B5EF4-FFF2-40B4-BE49-F238E27FC236}">
                <a16:creationId xmlns:a16="http://schemas.microsoft.com/office/drawing/2014/main" id="{76E0A68F-6C24-4846-8BFC-C9D78FE471B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12659" y="2208179"/>
            <a:ext cx="6132722" cy="3265726"/>
          </a:xfrm>
          <a:prstGeom prst="rect">
            <a:avLst/>
          </a:prstGeom>
        </p:spPr>
      </p:pic>
      <p:sp>
        <p:nvSpPr>
          <p:cNvPr id="19" name="TextBox 18">
            <a:extLst>
              <a:ext uri="{FF2B5EF4-FFF2-40B4-BE49-F238E27FC236}">
                <a16:creationId xmlns:a16="http://schemas.microsoft.com/office/drawing/2014/main" id="{32F422BC-C2C3-49B5-B563-3100F30D8056}"/>
              </a:ext>
            </a:extLst>
          </p:cNvPr>
          <p:cNvSpPr txBox="1"/>
          <p:nvPr/>
        </p:nvSpPr>
        <p:spPr>
          <a:xfrm>
            <a:off x="6095999" y="1130360"/>
            <a:ext cx="5959813" cy="830997"/>
          </a:xfrm>
          <a:prstGeom prst="rect">
            <a:avLst/>
          </a:prstGeom>
          <a:noFill/>
        </p:spPr>
        <p:txBody>
          <a:bodyPr wrap="square" rtlCol="0">
            <a:spAutoFit/>
          </a:bodyPr>
          <a:lstStyle/>
          <a:p>
            <a:pPr lvl="1"/>
            <a:r>
              <a:rPr lang="en-US" sz="1600" dirty="0">
                <a:latin typeface="Fira Sans" panose="020B0503050000020004" pitchFamily="34" charset="0"/>
                <a:ea typeface="Fira Sans" panose="020B0503050000020004" pitchFamily="34" charset="0"/>
              </a:rPr>
              <a:t>View our Project Gallery to see our products and colors on completed projects. Get inspired with the versatile applications of our metal roofing and siding panels.</a:t>
            </a:r>
          </a:p>
        </p:txBody>
      </p:sp>
    </p:spTree>
    <p:extLst>
      <p:ext uri="{BB962C8B-B14F-4D97-AF65-F5344CB8AC3E}">
        <p14:creationId xmlns:p14="http://schemas.microsoft.com/office/powerpoint/2010/main" val="2449473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RESOURCE Center</a:t>
            </a:r>
            <a:endParaRPr lang="en-GB" dirty="0">
              <a:latin typeface="Fira Sans" panose="020B0503050000020004" pitchFamily="34" charset="0"/>
              <a:ea typeface="Fira Sans" panose="020B0503050000020004" pitchFamily="34" charset="0"/>
            </a:endParaRPr>
          </a:p>
        </p:txBody>
      </p:sp>
      <p:grpSp>
        <p:nvGrpSpPr>
          <p:cNvPr id="16" name="Group 15">
            <a:extLst>
              <a:ext uri="{FF2B5EF4-FFF2-40B4-BE49-F238E27FC236}">
                <a16:creationId xmlns:a16="http://schemas.microsoft.com/office/drawing/2014/main" id="{3664DD36-048B-4804-BFF6-B20CCBA8C2E8}"/>
              </a:ext>
            </a:extLst>
          </p:cNvPr>
          <p:cNvGrpSpPr/>
          <p:nvPr/>
        </p:nvGrpSpPr>
        <p:grpSpPr>
          <a:xfrm>
            <a:off x="2730632" y="6014166"/>
            <a:ext cx="6768471" cy="611219"/>
            <a:chOff x="0" y="87"/>
            <a:chExt cx="5572125" cy="636480"/>
          </a:xfrm>
        </p:grpSpPr>
        <p:sp>
          <p:nvSpPr>
            <p:cNvPr id="17" name="Rectangle: Rounded Corners 16">
              <a:extLst>
                <a:ext uri="{FF2B5EF4-FFF2-40B4-BE49-F238E27FC236}">
                  <a16:creationId xmlns:a16="http://schemas.microsoft.com/office/drawing/2014/main" id="{E7B06717-D755-40AE-897A-3B2E169F3CFD}"/>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44C44723-42B9-420E-A4A0-0DA6FDDA6E0D}"/>
                </a:ext>
              </a:extLst>
            </p:cNvPr>
            <p:cNvSpPr txBox="1"/>
            <p:nvPr/>
          </p:nvSpPr>
          <p:spPr>
            <a:xfrm>
              <a:off x="31069" y="31157"/>
              <a:ext cx="5541055" cy="574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dirty="0">
                  <a:solidFill>
                    <a:schemeClr val="bg1"/>
                  </a:solidFill>
                  <a:latin typeface="Fira Sans" panose="020B0503050000020004" pitchFamily="34" charset="0"/>
                  <a:ea typeface="Fira Sans" panose="020B0503050000020004" pitchFamily="34" charset="0"/>
                  <a:hlinkClick r:id="rId6"/>
                </a:rPr>
                <a:t>Click here to visit the Resource Center</a:t>
              </a:r>
              <a:endParaRPr lang="en-GB" sz="1600" b="1" dirty="0">
                <a:solidFill>
                  <a:schemeClr val="bg1"/>
                </a:solidFill>
                <a:latin typeface="Fira Sans" panose="020B0503050000020004" pitchFamily="34" charset="0"/>
                <a:ea typeface="Fira Sans" panose="020B0503050000020004" pitchFamily="34" charset="0"/>
              </a:endParaRPr>
            </a:p>
          </p:txBody>
        </p:sp>
      </p:grpSp>
      <p:pic>
        <p:nvPicPr>
          <p:cNvPr id="4" name="Picture 3">
            <a:hlinkClick r:id="rId6"/>
            <a:extLst>
              <a:ext uri="{FF2B5EF4-FFF2-40B4-BE49-F238E27FC236}">
                <a16:creationId xmlns:a16="http://schemas.microsoft.com/office/drawing/2014/main" id="{8ACF6460-BC37-E6F4-A242-E48BA15B66CB}"/>
              </a:ext>
            </a:extLst>
          </p:cNvPr>
          <p:cNvPicPr>
            <a:picLocks noChangeAspect="1"/>
          </p:cNvPicPr>
          <p:nvPr/>
        </p:nvPicPr>
        <p:blipFill>
          <a:blip r:embed="rId7"/>
          <a:stretch>
            <a:fillRect/>
          </a:stretch>
        </p:blipFill>
        <p:spPr>
          <a:xfrm>
            <a:off x="980375" y="1866797"/>
            <a:ext cx="10231249" cy="4036051"/>
          </a:xfrm>
          <a:prstGeom prst="rect">
            <a:avLst/>
          </a:prstGeom>
        </p:spPr>
      </p:pic>
      <p:sp>
        <p:nvSpPr>
          <p:cNvPr id="5" name="TextBox 4">
            <a:extLst>
              <a:ext uri="{FF2B5EF4-FFF2-40B4-BE49-F238E27FC236}">
                <a16:creationId xmlns:a16="http://schemas.microsoft.com/office/drawing/2014/main" id="{B24F07DA-8144-2DE0-722E-03A87B76619D}"/>
              </a:ext>
            </a:extLst>
          </p:cNvPr>
          <p:cNvSpPr txBox="1"/>
          <p:nvPr/>
        </p:nvSpPr>
        <p:spPr>
          <a:xfrm>
            <a:off x="980374" y="955152"/>
            <a:ext cx="10231249" cy="707886"/>
          </a:xfrm>
          <a:prstGeom prst="rect">
            <a:avLst/>
          </a:prstGeom>
          <a:noFill/>
        </p:spPr>
        <p:txBody>
          <a:bodyPr wrap="square" rtlCol="0">
            <a:spAutoFit/>
          </a:bodyPr>
          <a:lstStyle/>
          <a:p>
            <a:pPr marL="0" lvl="1" algn="ctr"/>
            <a:r>
              <a:rPr lang="en-US" sz="1600" b="1" dirty="0">
                <a:latin typeface="Fira Sans" panose="020B0503050000020004" pitchFamily="34" charset="0"/>
                <a:ea typeface="Fira Sans" panose="020B0503050000020004" pitchFamily="34" charset="0"/>
              </a:rPr>
              <a:t>Resources are just a click away. </a:t>
            </a:r>
            <a:endParaRPr lang="en-US" sz="1400" b="1" dirty="0">
              <a:latin typeface="Fira Sans" panose="020B0503050000020004" pitchFamily="34" charset="0"/>
              <a:ea typeface="Fira Sans" panose="020B0503050000020004" pitchFamily="34" charset="0"/>
            </a:endParaRPr>
          </a:p>
          <a:p>
            <a:pPr marL="0" lvl="1" algn="ctr"/>
            <a:r>
              <a:rPr lang="en-US" sz="1000" b="1" dirty="0">
                <a:solidFill>
                  <a:schemeClr val="bg1"/>
                </a:solidFill>
                <a:latin typeface="Fira Sans" panose="020B0503050000020004" pitchFamily="34" charset="0"/>
                <a:ea typeface="Fira Sans" panose="020B0503050000020004" pitchFamily="34" charset="0"/>
              </a:rPr>
              <a:t>.</a:t>
            </a:r>
            <a:br>
              <a:rPr lang="en-US" sz="1600" b="1" dirty="0">
                <a:latin typeface="Fira Sans" panose="020B0503050000020004" pitchFamily="34" charset="0"/>
                <a:ea typeface="Fira Sans" panose="020B0503050000020004" pitchFamily="34" charset="0"/>
              </a:rPr>
            </a:br>
            <a:r>
              <a:rPr lang="en-US" sz="1400" dirty="0">
                <a:latin typeface="Fira Sans" panose="020B0503050000020004" pitchFamily="34" charset="0"/>
                <a:ea typeface="Fira Sans" panose="020B0503050000020004" pitchFamily="34" charset="0"/>
              </a:rPr>
              <a:t>We make it easier and convenient for you to obtain the information you need for your project. </a:t>
            </a:r>
            <a:endParaRPr lang="en-US" sz="1600" b="1"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971326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93D6DE-DC47-4CE4-A6A1-EA8695F0B4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0" name="Object 9" hidden="1">
                        <a:extLst>
                          <a:ext uri="{FF2B5EF4-FFF2-40B4-BE49-F238E27FC236}">
                            <a16:creationId xmlns:a16="http://schemas.microsoft.com/office/drawing/2014/main" id="{F893D6DE-DC47-4CE4-A6A1-EA8695F0B4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EF992766-1182-47A7-AA2A-A2E7369D241B}"/>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7" name="Title 6">
            <a:extLst>
              <a:ext uri="{FF2B5EF4-FFF2-40B4-BE49-F238E27FC236}">
                <a16:creationId xmlns:a16="http://schemas.microsoft.com/office/drawing/2014/main" id="{D784267D-78B5-4C87-8BBE-2B3997FC19D8}"/>
              </a:ext>
            </a:extLst>
          </p:cNvPr>
          <p:cNvSpPr>
            <a:spLocks noGrp="1"/>
          </p:cNvSpPr>
          <p:nvPr>
            <p:ph type="title"/>
          </p:nvPr>
        </p:nvSpPr>
        <p:spPr>
          <a:xfrm>
            <a:off x="262801" y="424102"/>
            <a:ext cx="9604375" cy="338682"/>
          </a:xfrm>
        </p:spPr>
        <p:txBody>
          <a:bodyPr/>
          <a:lstStyle/>
          <a:p>
            <a:r>
              <a:rPr lang="en-US" dirty="0">
                <a:latin typeface="Fira Sans" panose="020B0503050000020004" pitchFamily="34" charset="0"/>
                <a:ea typeface="Fira Sans" panose="020B0503050000020004" pitchFamily="34" charset="0"/>
              </a:rPr>
              <a:t>SUMMARY</a:t>
            </a:r>
            <a:endParaRPr lang="en-GB" dirty="0">
              <a:latin typeface="Fira Sans" panose="020B0503050000020004" pitchFamily="34" charset="0"/>
              <a:ea typeface="Fira Sans" panose="020B0503050000020004" pitchFamily="34" charset="0"/>
            </a:endParaRPr>
          </a:p>
        </p:txBody>
      </p:sp>
      <p:sp>
        <p:nvSpPr>
          <p:cNvPr id="15" name="TextBox 14">
            <a:extLst>
              <a:ext uri="{FF2B5EF4-FFF2-40B4-BE49-F238E27FC236}">
                <a16:creationId xmlns:a16="http://schemas.microsoft.com/office/drawing/2014/main" id="{D5E9590B-A28C-40B2-891B-92732DDC5E4F}"/>
              </a:ext>
            </a:extLst>
          </p:cNvPr>
          <p:cNvSpPr txBox="1"/>
          <p:nvPr/>
        </p:nvSpPr>
        <p:spPr>
          <a:xfrm>
            <a:off x="262801" y="1053376"/>
            <a:ext cx="11681379" cy="1077218"/>
          </a:xfrm>
          <a:prstGeom prst="rect">
            <a:avLst/>
          </a:prstGeom>
          <a:noFill/>
        </p:spPr>
        <p:txBody>
          <a:bodyPr wrap="square" rtlCol="0">
            <a:spAutoFit/>
          </a:bodyPr>
          <a:lstStyle/>
          <a:p>
            <a:pPr marL="0" lvl="1" algn="ctr"/>
            <a:r>
              <a:rPr lang="en-US" sz="1600" b="1" dirty="0">
                <a:latin typeface="Fira Sans" panose="020B0503050000020004" pitchFamily="34" charset="0"/>
                <a:ea typeface="Fira Sans" panose="020B0503050000020004" pitchFamily="34" charset="0"/>
              </a:rPr>
              <a:t>PROMISING A LIFETIME OF BEAUTY AND DURABILITY</a:t>
            </a:r>
            <a:r>
              <a:rPr lang="en-US" sz="1600" dirty="0">
                <a:latin typeface="Fira Sans" panose="020B0503050000020004" pitchFamily="34" charset="0"/>
                <a:ea typeface="Fira Sans" panose="020B0503050000020004" pitchFamily="34" charset="0"/>
              </a:rPr>
              <a:t> </a:t>
            </a:r>
          </a:p>
          <a:p>
            <a:pPr marL="0" lvl="1"/>
            <a:endParaRPr lang="en-US" sz="1600" dirty="0">
              <a:latin typeface="Fira Sans" panose="020B0503050000020004" pitchFamily="34" charset="0"/>
              <a:ea typeface="Fira Sans" panose="020B0503050000020004" pitchFamily="34" charset="0"/>
            </a:endParaRPr>
          </a:p>
          <a:p>
            <a:pPr marL="0" lvl="1" algn="ctr"/>
            <a:r>
              <a:rPr lang="en-US" sz="1600" dirty="0">
                <a:latin typeface="Fira Sans" panose="020B0503050000020004" pitchFamily="34" charset="0"/>
                <a:ea typeface="Fira Sans" panose="020B0503050000020004" pitchFamily="34" charset="0"/>
              </a:rPr>
              <a:t>As an industry leader whose accredited third-party testing exceeds industry standards, ASC Building Products offers unmatched assurance its premium metal panels will deliver on performance and offer long-lasting beauty.</a:t>
            </a:r>
          </a:p>
        </p:txBody>
      </p:sp>
      <p:sp>
        <p:nvSpPr>
          <p:cNvPr id="9" name="TextBox 8">
            <a:extLst>
              <a:ext uri="{FF2B5EF4-FFF2-40B4-BE49-F238E27FC236}">
                <a16:creationId xmlns:a16="http://schemas.microsoft.com/office/drawing/2014/main" id="{7F153019-74EF-4764-A9A9-6A0F0954646F}"/>
              </a:ext>
            </a:extLst>
          </p:cNvPr>
          <p:cNvSpPr txBox="1"/>
          <p:nvPr/>
        </p:nvSpPr>
        <p:spPr>
          <a:xfrm>
            <a:off x="737346" y="6022916"/>
            <a:ext cx="10732287" cy="338554"/>
          </a:xfrm>
          <a:prstGeom prst="rect">
            <a:avLst/>
          </a:prstGeom>
          <a:noFill/>
        </p:spPr>
        <p:txBody>
          <a:bodyPr wrap="square" rtlCol="0">
            <a:spAutoFit/>
          </a:bodyPr>
          <a:lstStyle/>
          <a:p>
            <a:pPr marL="0" lvl="1" algn="ctr"/>
            <a:r>
              <a:rPr lang="en-US" sz="1600" b="1" dirty="0">
                <a:latin typeface="Fira Sans" panose="020B0503050000020004" pitchFamily="34" charset="0"/>
                <a:ea typeface="Fira Sans" panose="020B0503050000020004" pitchFamily="34" charset="0"/>
              </a:rPr>
              <a:t>START YOUR METAL ROOFING OR SIDING JOURNEY TODAY</a:t>
            </a:r>
            <a:endParaRPr lang="en-US" sz="1600" dirty="0">
              <a:latin typeface="Fira Sans" panose="020B0503050000020004" pitchFamily="34" charset="0"/>
              <a:ea typeface="Fira Sans" panose="020B0503050000020004" pitchFamily="34" charset="0"/>
            </a:endParaRPr>
          </a:p>
        </p:txBody>
      </p:sp>
      <p:pic>
        <p:nvPicPr>
          <p:cNvPr id="12" name="Picture 11">
            <a:hlinkClick r:id="rId6"/>
            <a:extLst>
              <a:ext uri="{FF2B5EF4-FFF2-40B4-BE49-F238E27FC236}">
                <a16:creationId xmlns:a16="http://schemas.microsoft.com/office/drawing/2014/main" id="{761986AA-EE63-11CF-C396-4533642BEAA5}"/>
              </a:ext>
            </a:extLst>
          </p:cNvPr>
          <p:cNvPicPr>
            <a:picLocks noChangeAspect="1"/>
          </p:cNvPicPr>
          <p:nvPr/>
        </p:nvPicPr>
        <p:blipFill rotWithShape="1">
          <a:blip r:embed="rId7"/>
          <a:srcRect r="68701"/>
          <a:stretch/>
        </p:blipFill>
        <p:spPr>
          <a:xfrm>
            <a:off x="850416" y="2400121"/>
            <a:ext cx="3277966" cy="3274677"/>
          </a:xfrm>
          <a:prstGeom prst="rect">
            <a:avLst/>
          </a:prstGeom>
          <a:ln w="38100">
            <a:solidFill>
              <a:srgbClr val="000000"/>
            </a:solidFill>
            <a:prstDash val="solid"/>
          </a:ln>
        </p:spPr>
      </p:pic>
      <p:pic>
        <p:nvPicPr>
          <p:cNvPr id="13" name="Picture 12">
            <a:hlinkClick r:id="rId8"/>
            <a:extLst>
              <a:ext uri="{FF2B5EF4-FFF2-40B4-BE49-F238E27FC236}">
                <a16:creationId xmlns:a16="http://schemas.microsoft.com/office/drawing/2014/main" id="{F3DECBF9-9212-5984-FFA6-B6AB37514E67}"/>
              </a:ext>
            </a:extLst>
          </p:cNvPr>
          <p:cNvPicPr>
            <a:picLocks noChangeAspect="1"/>
          </p:cNvPicPr>
          <p:nvPr/>
        </p:nvPicPr>
        <p:blipFill rotWithShape="1">
          <a:blip r:embed="rId7"/>
          <a:srcRect l="68701"/>
          <a:stretch/>
        </p:blipFill>
        <p:spPr>
          <a:xfrm>
            <a:off x="8304736" y="2400122"/>
            <a:ext cx="3277967" cy="3274677"/>
          </a:xfrm>
          <a:prstGeom prst="rect">
            <a:avLst/>
          </a:prstGeom>
          <a:ln w="38100">
            <a:solidFill>
              <a:srgbClr val="000000"/>
            </a:solidFill>
            <a:extLst>
              <a:ext uri="{C807C97D-BFC1-408E-A445-0C87EB9F89A2}">
                <ask:lineSketchStyleProps xmlns:ask="http://schemas.microsoft.com/office/drawing/2018/sketchyshapes">
                  <ask:type>
                    <ask:lineSketchNone/>
                  </ask:type>
                </ask:lineSketchStyleProps>
              </a:ext>
            </a:extLst>
          </a:ln>
        </p:spPr>
      </p:pic>
      <p:pic>
        <p:nvPicPr>
          <p:cNvPr id="14" name="Picture 13">
            <a:hlinkClick r:id="rId9"/>
            <a:extLst>
              <a:ext uri="{FF2B5EF4-FFF2-40B4-BE49-F238E27FC236}">
                <a16:creationId xmlns:a16="http://schemas.microsoft.com/office/drawing/2014/main" id="{4EB6EE3E-8838-10B9-037E-D156666A304C}"/>
              </a:ext>
            </a:extLst>
          </p:cNvPr>
          <p:cNvPicPr>
            <a:picLocks noChangeAspect="1"/>
          </p:cNvPicPr>
          <p:nvPr/>
        </p:nvPicPr>
        <p:blipFill rotWithShape="1">
          <a:blip r:embed="rId7"/>
          <a:srcRect l="34434" r="34267"/>
          <a:stretch/>
        </p:blipFill>
        <p:spPr>
          <a:xfrm>
            <a:off x="4577575" y="2400120"/>
            <a:ext cx="3277967" cy="3274677"/>
          </a:xfrm>
          <a:prstGeom prst="rect">
            <a:avLst/>
          </a:prstGeom>
          <a:ln w="38100">
            <a:solidFill>
              <a:srgbClr val="000000"/>
            </a:solidFill>
            <a:prstDash val="solid"/>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414049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5F9B1B8-6B78-4ACF-BB53-2E6AE8265B78}"/>
              </a:ext>
            </a:extLst>
          </p:cNvPr>
          <p:cNvSpPr txBox="1">
            <a:spLocks/>
          </p:cNvSpPr>
          <p:nvPr/>
        </p:nvSpPr>
        <p:spPr>
          <a:xfrm>
            <a:off x="219790" y="2941677"/>
            <a:ext cx="5277168" cy="400238"/>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600" b="1" dirty="0">
                <a:solidFill>
                  <a:schemeClr val="bg1"/>
                </a:solidFill>
                <a:latin typeface="Fira Sans" panose="020B0503050000020004" pitchFamily="34" charset="0"/>
                <a:ea typeface="Fira Sans" panose="020B0503050000020004" pitchFamily="34" charset="0"/>
              </a:rPr>
              <a:t>1. BENEFITS OF METAL ROOFING</a:t>
            </a:r>
          </a:p>
        </p:txBody>
      </p:sp>
    </p:spTree>
    <p:extLst>
      <p:ext uri="{BB962C8B-B14F-4D97-AF65-F5344CB8AC3E}">
        <p14:creationId xmlns:p14="http://schemas.microsoft.com/office/powerpoint/2010/main" val="71878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630521-07FC-4D3B-8FFA-12C6D8FBD7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6D630521-07FC-4D3B-8FFA-12C6D8FBD7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2C4DFD-C6C0-460F-A32F-AA6D64CD87BC}"/>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2" name="Text Placeholder 1">
            <a:extLst>
              <a:ext uri="{FF2B5EF4-FFF2-40B4-BE49-F238E27FC236}">
                <a16:creationId xmlns:a16="http://schemas.microsoft.com/office/drawing/2014/main" id="{9A0F7F89-CCCA-46AB-8240-A8074D5C59E6}"/>
              </a:ext>
            </a:extLst>
          </p:cNvPr>
          <p:cNvSpPr>
            <a:spLocks noGrp="1"/>
          </p:cNvSpPr>
          <p:nvPr>
            <p:ph type="body" sz="quarter" idx="12"/>
          </p:nvPr>
        </p:nvSpPr>
        <p:spPr>
          <a:xfrm>
            <a:off x="1509623" y="6458734"/>
            <a:ext cx="10424563" cy="197353"/>
          </a:xfrm>
        </p:spPr>
        <p:txBody>
          <a:bodyPr/>
          <a:lstStyle/>
          <a:p>
            <a:r>
              <a:rPr lang="en-GB" baseline="30000" dirty="0">
                <a:latin typeface="Fira Sans" panose="020B0503050000020004" pitchFamily="34" charset="0"/>
                <a:ea typeface="Fira Sans" panose="020B0503050000020004" pitchFamily="34" charset="0"/>
              </a:rPr>
              <a:t>1</a:t>
            </a:r>
            <a:r>
              <a:rPr lang="en-GB" dirty="0">
                <a:latin typeface="Fira Sans" panose="020B0503050000020004" pitchFamily="34" charset="0"/>
                <a:ea typeface="Fira Sans" panose="020B0503050000020004" pitchFamily="34" charset="0"/>
              </a:rPr>
              <a:t> </a:t>
            </a:r>
            <a:r>
              <a:rPr lang="en-GB" dirty="0">
                <a:latin typeface="Fira Sans" panose="020B0503050000020004" pitchFamily="34" charset="0"/>
                <a:ea typeface="Fira Sans" panose="020B0503050000020004" pitchFamily="34" charset="0"/>
                <a:hlinkClick r:id="rId6"/>
              </a:rPr>
              <a:t>MRA – Metal Roofing Alliance</a:t>
            </a:r>
            <a:r>
              <a:rPr lang="en-GB" dirty="0">
                <a:latin typeface="Fira Sans" panose="020B0503050000020004" pitchFamily="34" charset="0"/>
                <a:ea typeface="Fira Sans" panose="020B0503050000020004" pitchFamily="34" charset="0"/>
              </a:rPr>
              <a:t>   </a:t>
            </a:r>
            <a:r>
              <a:rPr lang="en-GB" baseline="30000" dirty="0">
                <a:latin typeface="Fira Sans" panose="020B0503050000020004" pitchFamily="34" charset="0"/>
                <a:ea typeface="Fira Sans" panose="020B0503050000020004" pitchFamily="34" charset="0"/>
              </a:rPr>
              <a:t>2 </a:t>
            </a:r>
            <a:r>
              <a:rPr lang="en-GB" dirty="0">
                <a:latin typeface="Fira Sans" panose="020B0503050000020004" pitchFamily="34" charset="0"/>
                <a:ea typeface="Fira Sans" panose="020B0503050000020004" pitchFamily="34" charset="0"/>
              </a:rPr>
              <a:t>in accordance to UL 2218.</a:t>
            </a:r>
          </a:p>
        </p:txBody>
      </p:sp>
      <p:sp>
        <p:nvSpPr>
          <p:cNvPr id="4" name="Title 3">
            <a:extLst>
              <a:ext uri="{FF2B5EF4-FFF2-40B4-BE49-F238E27FC236}">
                <a16:creationId xmlns:a16="http://schemas.microsoft.com/office/drawing/2014/main" id="{C28BEF1E-3269-4269-861B-C018F5285DF7}"/>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Benefits of metal roofing</a:t>
            </a:r>
            <a:r>
              <a:rPr lang="en-US" baseline="30000" dirty="0">
                <a:latin typeface="Fira Sans" panose="020B0503050000020004" pitchFamily="34" charset="0"/>
                <a:ea typeface="Fira Sans" panose="020B0503050000020004" pitchFamily="34" charset="0"/>
              </a:rPr>
              <a:t>1</a:t>
            </a:r>
            <a:endParaRPr lang="en-GB" baseline="30000" dirty="0">
              <a:latin typeface="Fira Sans" panose="020B0503050000020004" pitchFamily="34" charset="0"/>
              <a:ea typeface="Fira Sans" panose="020B0503050000020004" pitchFamily="34" charset="0"/>
            </a:endParaRPr>
          </a:p>
        </p:txBody>
      </p:sp>
      <p:sp>
        <p:nvSpPr>
          <p:cNvPr id="9" name="TextBox 8">
            <a:extLst>
              <a:ext uri="{FF2B5EF4-FFF2-40B4-BE49-F238E27FC236}">
                <a16:creationId xmlns:a16="http://schemas.microsoft.com/office/drawing/2014/main" id="{BBD6B121-3DED-478E-8F8B-BB77A4422B95}"/>
              </a:ext>
            </a:extLst>
          </p:cNvPr>
          <p:cNvSpPr txBox="1"/>
          <p:nvPr/>
        </p:nvSpPr>
        <p:spPr>
          <a:xfrm>
            <a:off x="561315" y="1582340"/>
            <a:ext cx="11200343" cy="3139321"/>
          </a:xfrm>
          <a:prstGeom prst="rect">
            <a:avLst/>
          </a:prstGeom>
          <a:noFill/>
        </p:spPr>
        <p:txBody>
          <a:bodyPr wrap="square" rtlCol="0">
            <a:spAutoFit/>
          </a:bodyPr>
          <a:lstStyle/>
          <a:p>
            <a:pPr marL="285750" indent="-285750">
              <a:buFont typeface="Arial" panose="020B0604020202020204" pitchFamily="34" charset="0"/>
              <a:buChar char="•"/>
            </a:pPr>
            <a:r>
              <a:rPr lang="en-GB" b="1" dirty="0">
                <a:latin typeface="Fira Sans" panose="020B0503050000020004" pitchFamily="34" charset="0"/>
                <a:ea typeface="Fira Sans" panose="020B0503050000020004" pitchFamily="34" charset="0"/>
                <a:cs typeface="Calibri" panose="020F0502020204030204" pitchFamily="34" charset="0"/>
              </a:rPr>
              <a:t>LONG LASTING. </a:t>
            </a:r>
            <a:r>
              <a:rPr lang="en-GB" sz="1600" dirty="0">
                <a:latin typeface="Fira Sans" panose="020B0503050000020004" pitchFamily="34" charset="0"/>
                <a:ea typeface="Fira Sans" panose="020B0503050000020004" pitchFamily="34" charset="0"/>
                <a:cs typeface="Calibri" panose="020F0502020204030204" pitchFamily="34" charset="0"/>
              </a:rPr>
              <a:t>Lasts up to 60 years with proper maintenance and installation.</a:t>
            </a:r>
            <a:br>
              <a:rPr lang="en-GB" dirty="0">
                <a:latin typeface="Fira Sans" panose="020B0503050000020004" pitchFamily="34" charset="0"/>
                <a:ea typeface="Fira Sans" panose="020B0503050000020004" pitchFamily="34" charset="0"/>
                <a:cs typeface="Calibri" panose="020F0502020204030204" pitchFamily="34" charset="0"/>
              </a:rPr>
            </a:br>
            <a:endParaRPr lang="en-GB"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b="1" dirty="0">
                <a:latin typeface="Fira Sans" panose="020B0503050000020004" pitchFamily="34" charset="0"/>
                <a:ea typeface="Fira Sans" panose="020B0503050000020004" pitchFamily="34" charset="0"/>
                <a:cs typeface="Calibri" panose="020F0502020204030204" pitchFamily="34" charset="0"/>
              </a:rPr>
              <a:t>ENERGY EFFICIENT. </a:t>
            </a:r>
            <a:r>
              <a:rPr lang="en-GB" sz="1600" dirty="0">
                <a:latin typeface="Fira Sans" panose="020B0503050000020004" pitchFamily="34" charset="0"/>
                <a:ea typeface="Fira Sans" panose="020B0503050000020004" pitchFamily="34" charset="0"/>
                <a:cs typeface="Calibri" panose="020F0502020204030204" pitchFamily="34" charset="0"/>
              </a:rPr>
              <a:t>Save as much as 25% in energy costs with “cool” </a:t>
            </a:r>
            <a:r>
              <a:rPr lang="en-GB" sz="1600" dirty="0" err="1">
                <a:latin typeface="Fira Sans" panose="020B0503050000020004" pitchFamily="34" charset="0"/>
                <a:ea typeface="Fira Sans" panose="020B0503050000020004" pitchFamily="34" charset="0"/>
                <a:cs typeface="Calibri" panose="020F0502020204030204" pitchFamily="34" charset="0"/>
              </a:rPr>
              <a:t>colors</a:t>
            </a:r>
            <a:r>
              <a:rPr lang="en-GB" sz="1600" dirty="0">
                <a:latin typeface="Fira Sans" panose="020B0503050000020004" pitchFamily="34" charset="0"/>
                <a:ea typeface="Fira Sans" panose="020B0503050000020004" pitchFamily="34" charset="0"/>
                <a:cs typeface="Calibri" panose="020F0502020204030204" pitchFamily="34" charset="0"/>
              </a:rPr>
              <a:t>.</a:t>
            </a:r>
            <a:br>
              <a:rPr lang="en-GB" dirty="0">
                <a:latin typeface="Fira Sans" panose="020B0503050000020004" pitchFamily="34" charset="0"/>
                <a:ea typeface="Fira Sans" panose="020B0503050000020004" pitchFamily="34" charset="0"/>
                <a:cs typeface="Calibri" panose="020F0502020204030204" pitchFamily="34" charset="0"/>
              </a:rPr>
            </a:br>
            <a:endParaRPr lang="en-GB"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b="1" dirty="0">
                <a:latin typeface="Fira Sans" panose="020B0503050000020004" pitchFamily="34" charset="0"/>
                <a:ea typeface="Fira Sans" panose="020B0503050000020004" pitchFamily="34" charset="0"/>
                <a:cs typeface="Calibri" panose="020F0502020204030204" pitchFamily="34" charset="0"/>
              </a:rPr>
              <a:t>SAFE.</a:t>
            </a:r>
            <a:r>
              <a:rPr lang="en-GB" dirty="0">
                <a:latin typeface="Fira Sans" panose="020B0503050000020004" pitchFamily="34" charset="0"/>
                <a:ea typeface="Fira Sans" panose="020B0503050000020004" pitchFamily="34" charset="0"/>
                <a:cs typeface="Calibri" panose="020F0502020204030204" pitchFamily="34" charset="0"/>
              </a:rPr>
              <a:t> Me</a:t>
            </a:r>
            <a:r>
              <a:rPr lang="en-GB" sz="1600" dirty="0">
                <a:latin typeface="Fira Sans" panose="020B0503050000020004" pitchFamily="34" charset="0"/>
                <a:ea typeface="Fira Sans" panose="020B0503050000020004" pitchFamily="34" charset="0"/>
                <a:cs typeface="Calibri" panose="020F0502020204030204" pitchFamily="34" charset="0"/>
              </a:rPr>
              <a:t>tal roofs will not ignite or support combustion during a wildfire or lightning strike.</a:t>
            </a:r>
            <a:br>
              <a:rPr lang="en-GB" dirty="0">
                <a:latin typeface="Fira Sans" panose="020B0503050000020004" pitchFamily="34" charset="0"/>
                <a:ea typeface="Fira Sans" panose="020B0503050000020004" pitchFamily="34" charset="0"/>
                <a:cs typeface="Calibri" panose="020F0502020204030204" pitchFamily="34" charset="0"/>
              </a:rPr>
            </a:br>
            <a:endParaRPr lang="en-GB"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b="1" dirty="0">
                <a:latin typeface="Fira Sans" panose="020B0503050000020004" pitchFamily="34" charset="0"/>
                <a:ea typeface="Fira Sans" panose="020B0503050000020004" pitchFamily="34" charset="0"/>
                <a:cs typeface="Calibri" panose="020F0502020204030204" pitchFamily="34" charset="0"/>
              </a:rPr>
              <a:t>ENVIRONMENTALLY FRIENDLY. </a:t>
            </a:r>
            <a:r>
              <a:rPr lang="en-GB" sz="1600" dirty="0">
                <a:latin typeface="Fira Sans" panose="020B0503050000020004" pitchFamily="34" charset="0"/>
                <a:ea typeface="Fira Sans" panose="020B0503050000020004" pitchFamily="34" charset="0"/>
                <a:cs typeface="Calibri" panose="020F0502020204030204" pitchFamily="34" charset="0"/>
              </a:rPr>
              <a:t>100% recyclable at the end of its life cycle.</a:t>
            </a:r>
            <a:br>
              <a:rPr lang="en-GB" dirty="0">
                <a:latin typeface="Fira Sans" panose="020B0503050000020004" pitchFamily="34" charset="0"/>
                <a:ea typeface="Fira Sans" panose="020B0503050000020004" pitchFamily="34" charset="0"/>
                <a:cs typeface="Calibri" panose="020F0502020204030204" pitchFamily="34" charset="0"/>
              </a:rPr>
            </a:br>
            <a:endParaRPr lang="en-GB"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b="1" dirty="0">
                <a:latin typeface="Fira Sans" panose="020B0503050000020004" pitchFamily="34" charset="0"/>
                <a:ea typeface="Fira Sans" panose="020B0503050000020004" pitchFamily="34" charset="0"/>
                <a:cs typeface="Calibri" panose="020F0502020204030204" pitchFamily="34" charset="0"/>
              </a:rPr>
              <a:t>LOWER INSURANCE COSTS. </a:t>
            </a:r>
            <a:r>
              <a:rPr lang="en-GB" sz="1600" dirty="0">
                <a:latin typeface="Fira Sans" panose="020B0503050000020004" pitchFamily="34" charset="0"/>
                <a:ea typeface="Fira Sans" panose="020B0503050000020004" pitchFamily="34" charset="0"/>
                <a:cs typeface="Calibri" panose="020F0502020204030204" pitchFamily="34" charset="0"/>
              </a:rPr>
              <a:t>Qualifying impact-resistance certifications may qualify for premium discounts.</a:t>
            </a:r>
            <a:r>
              <a:rPr lang="en-GB" dirty="0">
                <a:latin typeface="Fira Sans" panose="020B0503050000020004" pitchFamily="34" charset="0"/>
                <a:ea typeface="Fira Sans" panose="020B0503050000020004" pitchFamily="34" charset="0"/>
                <a:cs typeface="Calibri" panose="020F0502020204030204" pitchFamily="34" charset="0"/>
              </a:rPr>
              <a:t> </a:t>
            </a:r>
            <a:br>
              <a:rPr lang="en-GB" dirty="0">
                <a:latin typeface="Fira Sans" panose="020B0503050000020004" pitchFamily="34" charset="0"/>
                <a:ea typeface="Fira Sans" panose="020B0503050000020004" pitchFamily="34" charset="0"/>
                <a:cs typeface="Calibri" panose="020F0502020204030204" pitchFamily="34" charset="0"/>
              </a:rPr>
            </a:br>
            <a:endParaRPr lang="en-GB"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b="1" dirty="0">
                <a:latin typeface="Fira Sans" panose="020B0503050000020004" pitchFamily="34" charset="0"/>
                <a:ea typeface="Fira Sans" panose="020B0503050000020004" pitchFamily="34" charset="0"/>
                <a:cs typeface="Calibri" panose="020F0502020204030204" pitchFamily="34" charset="0"/>
              </a:rPr>
              <a:t>DURABLE. </a:t>
            </a:r>
            <a:r>
              <a:rPr lang="en-GB" sz="1600" dirty="0">
                <a:latin typeface="Fira Sans" panose="020B0503050000020004" pitchFamily="34" charset="0"/>
                <a:ea typeface="Fira Sans" panose="020B0503050000020004" pitchFamily="34" charset="0"/>
                <a:cs typeface="Calibri" panose="020F0502020204030204" pitchFamily="34" charset="0"/>
              </a:rPr>
              <a:t>Metal roofs withstand extreme weather conditions and have the highest Class 4 hail impact resistance.</a:t>
            </a:r>
            <a:r>
              <a:rPr lang="en-GB" sz="1600" baseline="30000" dirty="0">
                <a:latin typeface="Fira Sans" panose="020B0503050000020004" pitchFamily="34" charset="0"/>
                <a:ea typeface="Fira Sans" panose="020B0503050000020004" pitchFamily="34" charset="0"/>
                <a:cs typeface="Calibri" panose="020F0502020204030204" pitchFamily="34" charset="0"/>
              </a:rPr>
              <a:t>2</a:t>
            </a:r>
            <a:endParaRPr lang="en-GB" sz="1600" dirty="0">
              <a:latin typeface="Fira Sans" panose="020B0503050000020004" pitchFamily="34" charset="0"/>
              <a:ea typeface="Fira Sans" panose="020B05030500000200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27A53BF5-64A9-42DE-964B-47BDA81B388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56182"/>
          <a:stretch/>
        </p:blipFill>
        <p:spPr>
          <a:xfrm>
            <a:off x="2933238" y="5077167"/>
            <a:ext cx="1069416" cy="1147082"/>
          </a:xfrm>
          <a:prstGeom prst="rect">
            <a:avLst/>
          </a:prstGeom>
        </p:spPr>
      </p:pic>
      <p:pic>
        <p:nvPicPr>
          <p:cNvPr id="15" name="Picture 14">
            <a:extLst>
              <a:ext uri="{FF2B5EF4-FFF2-40B4-BE49-F238E27FC236}">
                <a16:creationId xmlns:a16="http://schemas.microsoft.com/office/drawing/2014/main" id="{829938F4-EDAB-461B-8150-F62C96B040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09653" y="5190364"/>
            <a:ext cx="1043257" cy="873664"/>
          </a:xfrm>
          <a:prstGeom prst="rect">
            <a:avLst/>
          </a:prstGeom>
        </p:spPr>
      </p:pic>
      <p:pic>
        <p:nvPicPr>
          <p:cNvPr id="17" name="Picture 16">
            <a:extLst>
              <a:ext uri="{FF2B5EF4-FFF2-40B4-BE49-F238E27FC236}">
                <a16:creationId xmlns:a16="http://schemas.microsoft.com/office/drawing/2014/main" id="{646DDDF2-0C8F-4756-8B43-BDB4494A1B4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77578" y="5140790"/>
            <a:ext cx="2151783" cy="1019836"/>
          </a:xfrm>
          <a:prstGeom prst="rect">
            <a:avLst/>
          </a:prstGeom>
        </p:spPr>
      </p:pic>
      <p:pic>
        <p:nvPicPr>
          <p:cNvPr id="19" name="Picture 18">
            <a:extLst>
              <a:ext uri="{FF2B5EF4-FFF2-40B4-BE49-F238E27FC236}">
                <a16:creationId xmlns:a16="http://schemas.microsoft.com/office/drawing/2014/main" id="{1F5012A7-50CF-47F2-9194-AD5E5C1DB1A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65389" y="5021708"/>
            <a:ext cx="1359354" cy="1138918"/>
          </a:xfrm>
          <a:prstGeom prst="rect">
            <a:avLst/>
          </a:prstGeom>
        </p:spPr>
      </p:pic>
    </p:spTree>
    <p:extLst>
      <p:ext uri="{BB962C8B-B14F-4D97-AF65-F5344CB8AC3E}">
        <p14:creationId xmlns:p14="http://schemas.microsoft.com/office/powerpoint/2010/main" val="124849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FEF018A-73D6-42B3-A9BF-D8E48979ABC2}"/>
              </a:ext>
            </a:extLst>
          </p:cNvPr>
          <p:cNvSpPr txBox="1">
            <a:spLocks/>
          </p:cNvSpPr>
          <p:nvPr/>
        </p:nvSpPr>
        <p:spPr>
          <a:xfrm>
            <a:off x="219790" y="2941677"/>
            <a:ext cx="5277168" cy="400238"/>
          </a:xfrm>
          <a:prstGeom prst="rect">
            <a:avLst/>
          </a:prstGeom>
        </p:spPr>
        <p:txBody>
          <a:bodyPr/>
          <a:lstStyle>
            <a:lvl1pPr marL="224699" indent="-224699"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1pPr>
            <a:lvl2pPr marL="541351" indent="-182567" algn="l" defTabSz="914423" rtl="0" eaLnBrk="1" latinLnBrk="0" hangingPunct="1">
              <a:lnSpc>
                <a:spcPct val="90000"/>
              </a:lnSpc>
              <a:spcBef>
                <a:spcPts val="300"/>
              </a:spcBef>
              <a:spcAft>
                <a:spcPts val="601"/>
              </a:spcAft>
              <a:buFont typeface="Arial" pitchFamily="34" charset="0"/>
              <a:buChar char="–"/>
              <a:defRPr sz="1600" kern="1200">
                <a:solidFill>
                  <a:srgbClr val="093247"/>
                </a:solidFill>
                <a:latin typeface="Calibri" panose="020F0502020204030204" pitchFamily="34" charset="0"/>
                <a:ea typeface="+mn-ea"/>
                <a:cs typeface="Calibri" panose="020F0502020204030204" pitchFamily="34" charset="0"/>
              </a:defRPr>
            </a:lvl2pPr>
            <a:lvl3pPr marL="1143029" indent="-228606"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3pPr>
            <a:lvl4pPr marL="1257331" indent="-182567"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4pPr>
            <a:lvl5pPr marL="1616115" indent="-184155" algn="l" defTabSz="914423" rtl="0" eaLnBrk="1" latinLnBrk="0" hangingPunct="1">
              <a:lnSpc>
                <a:spcPct val="90000"/>
              </a:lnSpc>
              <a:spcBef>
                <a:spcPts val="300"/>
              </a:spcBef>
              <a:spcAft>
                <a:spcPts val="601"/>
              </a:spcAft>
              <a:buFont typeface="Arial" panose="020B0604020202020204" pitchFamily="34" charset="0"/>
              <a:buChar char="»"/>
              <a:defRPr sz="1600" kern="1200">
                <a:solidFill>
                  <a:srgbClr val="093247"/>
                </a:solidFill>
                <a:latin typeface="Calibri" panose="020F0502020204030204" pitchFamily="34" charset="0"/>
                <a:ea typeface="+mn-ea"/>
                <a:cs typeface="Calibri" panose="020F0502020204030204" pitchFamily="34" charset="0"/>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2600" b="1" dirty="0">
                <a:solidFill>
                  <a:schemeClr val="bg1"/>
                </a:solidFill>
                <a:latin typeface="Fira Sans" panose="020B0503050000020004" pitchFamily="34" charset="0"/>
                <a:ea typeface="Fira Sans" panose="020B0503050000020004" pitchFamily="34" charset="0"/>
              </a:rPr>
              <a:t>2. METAL PANELS OFFERED</a:t>
            </a:r>
          </a:p>
        </p:txBody>
      </p:sp>
    </p:spTree>
    <p:extLst>
      <p:ext uri="{BB962C8B-B14F-4D97-AF65-F5344CB8AC3E}">
        <p14:creationId xmlns:p14="http://schemas.microsoft.com/office/powerpoint/2010/main" val="669181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630521-07FC-4D3B-8FFA-12C6D8FBD7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6D630521-07FC-4D3B-8FFA-12C6D8FBD7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2C4DFD-C6C0-460F-A32F-AA6D64CD87BC}"/>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4" name="Title 3">
            <a:extLst>
              <a:ext uri="{FF2B5EF4-FFF2-40B4-BE49-F238E27FC236}">
                <a16:creationId xmlns:a16="http://schemas.microsoft.com/office/drawing/2014/main" id="{C28BEF1E-3269-4269-861B-C018F5285DF7}"/>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SKYLINE ROOFING® and Skyline Roofing® </a:t>
            </a:r>
            <a:r>
              <a:rPr lang="en-US" i="1" dirty="0">
                <a:latin typeface="Fira Sans" panose="020B0503050000020004" pitchFamily="34" charset="0"/>
                <a:ea typeface="Fira Sans" panose="020B0503050000020004" pitchFamily="34" charset="0"/>
              </a:rPr>
              <a:t>hp</a:t>
            </a:r>
            <a:endParaRPr lang="en-GB" i="1" dirty="0">
              <a:latin typeface="Fira Sans" panose="020B0503050000020004" pitchFamily="34" charset="0"/>
              <a:ea typeface="Fira Sans" panose="020B0503050000020004" pitchFamily="34" charset="0"/>
            </a:endParaRPr>
          </a:p>
        </p:txBody>
      </p:sp>
      <p:pic>
        <p:nvPicPr>
          <p:cNvPr id="11" name="Content Placeholder 4">
            <a:extLst>
              <a:ext uri="{FF2B5EF4-FFF2-40B4-BE49-F238E27FC236}">
                <a16:creationId xmlns:a16="http://schemas.microsoft.com/office/drawing/2014/main" id="{00FD67DF-13E1-45F7-8D80-CA3D09D3A8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515" y="1313957"/>
            <a:ext cx="3488706" cy="1352242"/>
          </a:xfrm>
          <a:prstGeom prst="rect">
            <a:avLst/>
          </a:prstGeom>
        </p:spPr>
      </p:pic>
      <p:pic>
        <p:nvPicPr>
          <p:cNvPr id="13" name="Content Placeholder 6">
            <a:extLst>
              <a:ext uri="{FF2B5EF4-FFF2-40B4-BE49-F238E27FC236}">
                <a16:creationId xmlns:a16="http://schemas.microsoft.com/office/drawing/2014/main" id="{CECE975D-F644-489A-A18E-FB985DFA5A0B}"/>
              </a:ext>
            </a:extLst>
          </p:cNvPr>
          <p:cNvPicPr>
            <a:picLocks/>
          </p:cNvPicPr>
          <p:nvPr/>
        </p:nvPicPr>
        <p:blipFill>
          <a:blip r:embed="rId7"/>
          <a:stretch>
            <a:fillRect/>
          </a:stretch>
        </p:blipFill>
        <p:spPr>
          <a:xfrm>
            <a:off x="8067675" y="1209448"/>
            <a:ext cx="3866511" cy="3372280"/>
          </a:xfrm>
          <a:prstGeom prst="rect">
            <a:avLst/>
          </a:prstGeom>
          <a:ln>
            <a:noFill/>
          </a:ln>
          <a:effectLst>
            <a:softEdge rad="112500"/>
          </a:effectLst>
        </p:spPr>
      </p:pic>
      <p:sp>
        <p:nvSpPr>
          <p:cNvPr id="14" name="TextBox 13">
            <a:extLst>
              <a:ext uri="{FF2B5EF4-FFF2-40B4-BE49-F238E27FC236}">
                <a16:creationId xmlns:a16="http://schemas.microsoft.com/office/drawing/2014/main" id="{FCC08EA7-7387-40F8-B766-BDE7D33C7A71}"/>
              </a:ext>
            </a:extLst>
          </p:cNvPr>
          <p:cNvSpPr txBox="1"/>
          <p:nvPr/>
        </p:nvSpPr>
        <p:spPr>
          <a:xfrm>
            <a:off x="479021" y="3603431"/>
            <a:ext cx="7518526" cy="1654299"/>
          </a:xfrm>
          <a:prstGeom prst="rect">
            <a:avLst/>
          </a:prstGeom>
          <a:noFill/>
        </p:spPr>
        <p:txBody>
          <a:bodyPr wrap="square" rtlCol="0">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Classic standing seam metal roof panel with concealed fastener design. The perfect choice for new residential construction or remodels.</a:t>
            </a:r>
            <a:endParaRPr lang="en-GB" sz="1050" b="1" dirty="0">
              <a:latin typeface="Fira Sans" panose="020B0503050000020004" pitchFamily="34" charset="0"/>
              <a:ea typeface="Fira Sans" panose="020B0503050000020004" pitchFamily="34" charset="0"/>
              <a:cs typeface="Calibri" panose="020F0502020204030204" pitchFamily="34" charset="0"/>
            </a:endParaRPr>
          </a:p>
          <a:p>
            <a:br>
              <a:rPr lang="en-US" sz="1050" dirty="0">
                <a:latin typeface="Fira Sans" panose="020B0503050000020004" pitchFamily="34" charset="0"/>
                <a:ea typeface="Fira Sans" panose="020B0503050000020004" pitchFamily="34" charset="0"/>
              </a:rPr>
            </a:br>
            <a:r>
              <a:rPr lang="en-US" sz="1500" dirty="0">
                <a:latin typeface="Fira Sans" panose="020B0503050000020004" pitchFamily="34" charset="0"/>
                <a:ea typeface="Fira Sans" panose="020B0503050000020004" pitchFamily="34" charset="0"/>
              </a:rPr>
              <a:t>Available in 12” or 16” coverages in 26ga colors. </a:t>
            </a:r>
            <a:endParaRPr lang="en-US" sz="1050" dirty="0">
              <a:latin typeface="Fira Sans" panose="020B0503050000020004" pitchFamily="34" charset="0"/>
              <a:ea typeface="Fira Sans" panose="020B0503050000020004" pitchFamily="34" charset="0"/>
            </a:endParaRPr>
          </a:p>
          <a:p>
            <a:endParaRPr lang="en-GB" sz="1050" dirty="0">
              <a:latin typeface="Fira Sans" panose="020B0503050000020004" pitchFamily="34" charset="0"/>
              <a:ea typeface="Fira Sans" panose="020B0503050000020004" pitchFamily="34" charset="0"/>
              <a:cs typeface="Calibri" panose="020F0502020204030204" pitchFamily="34" charset="0"/>
            </a:endParaRPr>
          </a:p>
          <a:p>
            <a:r>
              <a:rPr lang="en-GB" sz="1500" b="1" dirty="0">
                <a:latin typeface="Fira Sans" panose="020B0503050000020004" pitchFamily="34" charset="0"/>
                <a:ea typeface="Fira Sans" panose="020B0503050000020004" pitchFamily="34" charset="0"/>
                <a:cs typeface="Calibri" panose="020F0502020204030204" pitchFamily="34" charset="0"/>
              </a:rPr>
              <a:t>Skyline Roofing </a:t>
            </a:r>
            <a:r>
              <a:rPr lang="en-GB" sz="1500" b="1" i="1" dirty="0">
                <a:latin typeface="Fira Sans" panose="020B0503050000020004" pitchFamily="34" charset="0"/>
                <a:ea typeface="Fira Sans" panose="020B0503050000020004" pitchFamily="34" charset="0"/>
                <a:cs typeface="Calibri" panose="020F0502020204030204" pitchFamily="34" charset="0"/>
              </a:rPr>
              <a:t>hp </a:t>
            </a:r>
            <a:r>
              <a:rPr lang="en-GB" sz="1500" dirty="0">
                <a:latin typeface="Fira Sans" panose="020B0503050000020004" pitchFamily="34" charset="0"/>
                <a:ea typeface="Fira Sans" panose="020B0503050000020004" pitchFamily="34" charset="0"/>
                <a:cs typeface="Calibri" panose="020F0502020204030204" pitchFamily="34" charset="0"/>
              </a:rPr>
              <a:t>is a 24ga high-performance panel available only in a </a:t>
            </a:r>
            <a:br>
              <a:rPr lang="en-GB" sz="1500" dirty="0">
                <a:latin typeface="Fira Sans" panose="020B0503050000020004" pitchFamily="34" charset="0"/>
                <a:ea typeface="Fira Sans" panose="020B0503050000020004" pitchFamily="34" charset="0"/>
                <a:cs typeface="Calibri" panose="020F0502020204030204" pitchFamily="34" charset="0"/>
              </a:rPr>
            </a:br>
            <a:r>
              <a:rPr lang="en-GB" sz="1500" dirty="0">
                <a:latin typeface="Fira Sans" panose="020B0503050000020004" pitchFamily="34" charset="0"/>
                <a:ea typeface="Fira Sans" panose="020B0503050000020004" pitchFamily="34" charset="0"/>
                <a:cs typeface="Calibri" panose="020F0502020204030204" pitchFamily="34" charset="0"/>
              </a:rPr>
              <a:t>16” coverage and 24ga premium colors. </a:t>
            </a:r>
          </a:p>
        </p:txBody>
      </p:sp>
      <p:graphicFrame>
        <p:nvGraphicFramePr>
          <p:cNvPr id="16" name="Diagram 15">
            <a:extLst>
              <a:ext uri="{FF2B5EF4-FFF2-40B4-BE49-F238E27FC236}">
                <a16:creationId xmlns:a16="http://schemas.microsoft.com/office/drawing/2014/main" id="{9105500F-4594-44D1-8558-A189D5995424}"/>
              </a:ext>
            </a:extLst>
          </p:cNvPr>
          <p:cNvGraphicFramePr/>
          <p:nvPr>
            <p:extLst>
              <p:ext uri="{D42A27DB-BD31-4B8C-83A1-F6EECF244321}">
                <p14:modId xmlns:p14="http://schemas.microsoft.com/office/powerpoint/2010/main" val="990840583"/>
              </p:ext>
            </p:extLst>
          </p:nvPr>
        </p:nvGraphicFramePr>
        <p:xfrm>
          <a:off x="6228618" y="5474356"/>
          <a:ext cx="4977645" cy="6542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7" name="Group 16">
            <a:extLst>
              <a:ext uri="{FF2B5EF4-FFF2-40B4-BE49-F238E27FC236}">
                <a16:creationId xmlns:a16="http://schemas.microsoft.com/office/drawing/2014/main" id="{6B3DF3DD-59E3-4D5C-B3C4-0DEC4BA7D803}"/>
              </a:ext>
            </a:extLst>
          </p:cNvPr>
          <p:cNvGrpSpPr/>
          <p:nvPr/>
        </p:nvGrpSpPr>
        <p:grpSpPr>
          <a:xfrm>
            <a:off x="815339" y="5483227"/>
            <a:ext cx="4977645" cy="636480"/>
            <a:chOff x="0" y="0"/>
            <a:chExt cx="4977645" cy="636480"/>
          </a:xfrm>
        </p:grpSpPr>
        <p:sp>
          <p:nvSpPr>
            <p:cNvPr id="18" name="Rectangle: Rounded Corners 17">
              <a:extLst>
                <a:ext uri="{FF2B5EF4-FFF2-40B4-BE49-F238E27FC236}">
                  <a16:creationId xmlns:a16="http://schemas.microsoft.com/office/drawing/2014/main" id="{878DA68F-89CE-4FD4-A610-83D6FC51AC3E}"/>
                </a:ext>
              </a:extLst>
            </p:cNvPr>
            <p:cNvSpPr/>
            <p:nvPr/>
          </p:nvSpPr>
          <p:spPr>
            <a:xfrm>
              <a:off x="0" y="0"/>
              <a:ext cx="497764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E2C4539C-9704-4B0F-BBB3-F78DFD72F6DD}"/>
                </a:ext>
              </a:extLst>
            </p:cNvPr>
            <p:cNvSpPr txBox="1"/>
            <p:nvPr/>
          </p:nvSpPr>
          <p:spPr>
            <a:xfrm>
              <a:off x="31070" y="31070"/>
              <a:ext cx="491550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13"/>
                </a:rPr>
                <a:t>Click here to see more Skyline Roofing</a:t>
              </a:r>
              <a:r>
                <a:rPr lang="en-GB" sz="1600" b="1" i="1" kern="1200" dirty="0">
                  <a:solidFill>
                    <a:schemeClr val="bg1"/>
                  </a:solidFill>
                  <a:latin typeface="Fira Sans" panose="020B0503050000020004" pitchFamily="34" charset="0"/>
                  <a:ea typeface="Fira Sans" panose="020B0503050000020004" pitchFamily="34" charset="0"/>
                  <a:hlinkClick r:id="rId13"/>
                </a:rPr>
                <a:t> </a:t>
              </a:r>
              <a:r>
                <a:rPr lang="en-GB" sz="1600" b="1" kern="1200" dirty="0">
                  <a:solidFill>
                    <a:schemeClr val="bg1"/>
                  </a:solidFill>
                  <a:latin typeface="Fira Sans" panose="020B0503050000020004" pitchFamily="34" charset="0"/>
                  <a:ea typeface="Fira Sans" panose="020B0503050000020004" pitchFamily="34" charset="0"/>
                  <a:hlinkClick r:id="rId13"/>
                </a:rPr>
                <a:t>details</a:t>
              </a:r>
              <a:endParaRPr lang="en-US" sz="1600" kern="1200" dirty="0">
                <a:solidFill>
                  <a:schemeClr val="bg1"/>
                </a:solidFill>
                <a:latin typeface="Fira Sans" panose="020B0503050000020004" pitchFamily="34" charset="0"/>
                <a:ea typeface="Fira Sans" panose="020B0503050000020004" pitchFamily="34" charset="0"/>
              </a:endParaRPr>
            </a:p>
          </p:txBody>
        </p:sp>
      </p:grpSp>
      <p:sp>
        <p:nvSpPr>
          <p:cNvPr id="20" name="Rectangle 19">
            <a:extLst>
              <a:ext uri="{FF2B5EF4-FFF2-40B4-BE49-F238E27FC236}">
                <a16:creationId xmlns:a16="http://schemas.microsoft.com/office/drawing/2014/main" id="{CECEF735-0D66-46F6-9C7C-B46BDB463543}"/>
              </a:ext>
            </a:extLst>
          </p:cNvPr>
          <p:cNvSpPr/>
          <p:nvPr/>
        </p:nvSpPr>
        <p:spPr>
          <a:xfrm>
            <a:off x="1460877" y="966534"/>
            <a:ext cx="1545616" cy="307777"/>
          </a:xfrm>
          <a:prstGeom prst="rect">
            <a:avLst/>
          </a:prstGeom>
        </p:spPr>
        <p:txBody>
          <a:bodyPr wrap="none">
            <a:spAutoFit/>
          </a:bodyPr>
          <a:lstStyle/>
          <a:p>
            <a:r>
              <a:rPr lang="en-GB" sz="1400" dirty="0">
                <a:solidFill>
                  <a:schemeClr val="accent6">
                    <a:lumMod val="10000"/>
                  </a:schemeClr>
                </a:solidFill>
                <a:latin typeface="Fira Sans" panose="020B0503050000020004" pitchFamily="34" charset="0"/>
                <a:ea typeface="Fira Sans" panose="020B0503050000020004" pitchFamily="34" charset="0"/>
                <a:cs typeface="Arial" panose="020B0604020202020204" pitchFamily="34" charset="0"/>
              </a:rPr>
              <a:t>Standard Ribbed</a:t>
            </a:r>
            <a:endParaRPr lang="en-US" sz="1400" dirty="0">
              <a:solidFill>
                <a:schemeClr val="accent6">
                  <a:lumMod val="10000"/>
                </a:schemeClr>
              </a:solidFill>
              <a:latin typeface="Fira Sans" panose="020B0503050000020004" pitchFamily="34" charset="0"/>
              <a:ea typeface="Fira Sans" panose="020B05030500000200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FBBF185-9A06-4D0D-99DF-334C3E3DC79F}"/>
              </a:ext>
            </a:extLst>
          </p:cNvPr>
          <p:cNvSpPr/>
          <p:nvPr/>
        </p:nvSpPr>
        <p:spPr>
          <a:xfrm>
            <a:off x="5656431" y="966533"/>
            <a:ext cx="829073" cy="307777"/>
          </a:xfrm>
          <a:prstGeom prst="rect">
            <a:avLst/>
          </a:prstGeom>
        </p:spPr>
        <p:txBody>
          <a:bodyPr wrap="none">
            <a:spAutoFit/>
          </a:bodyPr>
          <a:lstStyle/>
          <a:p>
            <a:r>
              <a:rPr lang="en-GB" sz="1400" dirty="0">
                <a:solidFill>
                  <a:schemeClr val="accent6">
                    <a:lumMod val="10000"/>
                  </a:schemeClr>
                </a:solidFill>
                <a:latin typeface="Fira Sans" panose="020B0503050000020004" pitchFamily="34" charset="0"/>
                <a:ea typeface="Fira Sans" panose="020B0503050000020004" pitchFamily="34" charset="0"/>
                <a:cs typeface="Arial" panose="020B0604020202020204" pitchFamily="34" charset="0"/>
              </a:rPr>
              <a:t>Striated</a:t>
            </a:r>
            <a:endParaRPr lang="en-US" sz="1400" dirty="0">
              <a:solidFill>
                <a:schemeClr val="accent6">
                  <a:lumMod val="10000"/>
                </a:schemeClr>
              </a:solidFill>
              <a:latin typeface="Fira Sans" panose="020B0503050000020004" pitchFamily="34" charset="0"/>
              <a:ea typeface="Fira Sans" panose="020B0503050000020004" pitchFamily="34" charset="0"/>
              <a:cs typeface="Arial" panose="020B0604020202020204" pitchFamily="34" charset="0"/>
            </a:endParaRPr>
          </a:p>
        </p:txBody>
      </p:sp>
      <p:pic>
        <p:nvPicPr>
          <p:cNvPr id="3" name="Picture 2">
            <a:extLst>
              <a:ext uri="{FF2B5EF4-FFF2-40B4-BE49-F238E27FC236}">
                <a16:creationId xmlns:a16="http://schemas.microsoft.com/office/drawing/2014/main" id="{6917A144-EEF5-4DBD-9E53-0A97DE4B635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75341" y="2666199"/>
            <a:ext cx="3371668" cy="67392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74CAF961-3039-4D24-8639-B7CD14BDAF2B}"/>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126078" y="1301346"/>
            <a:ext cx="4018915" cy="1418166"/>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D1ED2603-0F49-454E-9E5E-2DD0FEADBD4F}"/>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156672" y="2750582"/>
            <a:ext cx="3880410" cy="598001"/>
          </a:xfrm>
          <a:prstGeom prst="rect">
            <a:avLst/>
          </a:prstGeom>
        </p:spPr>
      </p:pic>
      <p:pic>
        <p:nvPicPr>
          <p:cNvPr id="24" name="Picture 23" descr="A picture containing graphical user interface&#10;&#10;Description automatically generated">
            <a:extLst>
              <a:ext uri="{FF2B5EF4-FFF2-40B4-BE49-F238E27FC236}">
                <a16:creationId xmlns:a16="http://schemas.microsoft.com/office/drawing/2014/main" id="{40A1AF41-C6DD-40B9-8AE8-CB24B3D51474}"/>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47979" y="2750582"/>
            <a:ext cx="327362" cy="598001"/>
          </a:xfrm>
          <a:prstGeom prst="rect">
            <a:avLst/>
          </a:prstGeom>
        </p:spPr>
      </p:pic>
    </p:spTree>
    <p:extLst>
      <p:ext uri="{BB962C8B-B14F-4D97-AF65-F5344CB8AC3E}">
        <p14:creationId xmlns:p14="http://schemas.microsoft.com/office/powerpoint/2010/main" val="185988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630521-07FC-4D3B-8FFA-12C6D8FBD7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6D630521-07FC-4D3B-8FFA-12C6D8FBD7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2C4DFD-C6C0-460F-A32F-AA6D64CD87BC}"/>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4" name="Title 3">
            <a:extLst>
              <a:ext uri="{FF2B5EF4-FFF2-40B4-BE49-F238E27FC236}">
                <a16:creationId xmlns:a16="http://schemas.microsoft.com/office/drawing/2014/main" id="{C28BEF1E-3269-4269-861B-C018F5285DF7}"/>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Design Span® </a:t>
            </a:r>
            <a:r>
              <a:rPr lang="en-US" i="1" dirty="0">
                <a:latin typeface="Fira Sans" panose="020B0503050000020004" pitchFamily="34" charset="0"/>
                <a:ea typeface="Fira Sans" panose="020B0503050000020004" pitchFamily="34" charset="0"/>
              </a:rPr>
              <a:t>hp</a:t>
            </a:r>
            <a:endParaRPr lang="en-GB" i="1" dirty="0">
              <a:latin typeface="Fira Sans" panose="020B0503050000020004" pitchFamily="34" charset="0"/>
              <a:ea typeface="Fira Sans" panose="020B0503050000020004" pitchFamily="34" charset="0"/>
            </a:endParaRPr>
          </a:p>
        </p:txBody>
      </p:sp>
      <p:sp>
        <p:nvSpPr>
          <p:cNvPr id="14" name="TextBox 13">
            <a:extLst>
              <a:ext uri="{FF2B5EF4-FFF2-40B4-BE49-F238E27FC236}">
                <a16:creationId xmlns:a16="http://schemas.microsoft.com/office/drawing/2014/main" id="{FCC08EA7-7387-40F8-B766-BDE7D33C7A71}"/>
              </a:ext>
            </a:extLst>
          </p:cNvPr>
          <p:cNvSpPr txBox="1"/>
          <p:nvPr/>
        </p:nvSpPr>
        <p:spPr>
          <a:xfrm>
            <a:off x="432392" y="3558642"/>
            <a:ext cx="6328330" cy="1969770"/>
          </a:xfrm>
          <a:prstGeom prst="rect">
            <a:avLst/>
          </a:prstGeom>
          <a:noFill/>
        </p:spPr>
        <p:txBody>
          <a:bodyPr wrap="square" rtlCol="0">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Performance-rated, premium standing seam metal roof panel ideal for residential and commercial applications.</a:t>
            </a:r>
            <a:br>
              <a:rPr lang="en-GB" sz="1600" b="1" dirty="0">
                <a:latin typeface="Fira Sans" panose="020B0503050000020004" pitchFamily="34" charset="0"/>
                <a:ea typeface="Fira Sans" panose="020B0503050000020004" pitchFamily="34" charset="0"/>
                <a:cs typeface="Calibri" panose="020F0502020204030204" pitchFamily="34" charset="0"/>
              </a:rPr>
            </a:br>
            <a:br>
              <a:rPr lang="en-GB" sz="1050" b="1" dirty="0">
                <a:latin typeface="Fira Sans" panose="020B0503050000020004" pitchFamily="34" charset="0"/>
                <a:ea typeface="Fira Sans" panose="020B0503050000020004" pitchFamily="34" charset="0"/>
                <a:cs typeface="Calibri" panose="020F0502020204030204" pitchFamily="34" charset="0"/>
              </a:rPr>
            </a:br>
            <a:endParaRPr lang="en-GB" sz="1050" b="1"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sz="1600" dirty="0">
                <a:latin typeface="Fira Sans" panose="020B0503050000020004" pitchFamily="34" charset="0"/>
                <a:ea typeface="Fira Sans" panose="020B0503050000020004" pitchFamily="34" charset="0"/>
                <a:cs typeface="Calibri" panose="020F0502020204030204" pitchFamily="34" charset="0"/>
              </a:rPr>
              <a:t>12”, 16”, 17” &amp; 18” coverages in 24 &amp; 22 ga colors.</a:t>
            </a:r>
            <a:br>
              <a:rPr lang="en-GB" sz="1050" dirty="0">
                <a:latin typeface="Fira Sans" panose="020B0503050000020004" pitchFamily="34" charset="0"/>
                <a:ea typeface="Fira Sans" panose="020B0503050000020004" pitchFamily="34" charset="0"/>
                <a:cs typeface="Calibri" panose="020F0502020204030204" pitchFamily="34" charset="0"/>
              </a:rPr>
            </a:br>
            <a:endParaRPr lang="en-GB" sz="1050"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sz="1600" dirty="0">
                <a:latin typeface="Fira Sans" panose="020B0503050000020004" pitchFamily="34" charset="0"/>
                <a:ea typeface="Fira Sans" panose="020B0503050000020004" pitchFamily="34" charset="0"/>
                <a:cs typeface="Calibri" panose="020F0502020204030204" pitchFamily="34" charset="0"/>
              </a:rPr>
              <a:t>Subtle striations available for 16”, 17” &amp; 18” sizes.</a:t>
            </a:r>
            <a:br>
              <a:rPr lang="en-GB" sz="1050" dirty="0">
                <a:latin typeface="Fira Sans" panose="020B0503050000020004" pitchFamily="34" charset="0"/>
                <a:ea typeface="Fira Sans" panose="020B0503050000020004" pitchFamily="34" charset="0"/>
                <a:cs typeface="Calibri" panose="020F0502020204030204" pitchFamily="34" charset="0"/>
              </a:rPr>
            </a:br>
            <a:endParaRPr lang="en-GB" sz="1050" dirty="0">
              <a:latin typeface="Fira Sans" panose="020B0503050000020004" pitchFamily="34" charset="0"/>
              <a:ea typeface="Fira Sans" panose="020B0503050000020004" pitchFamily="34" charset="0"/>
              <a:cs typeface="Calibri" panose="020F0502020204030204" pitchFamily="34" charset="0"/>
            </a:endParaRPr>
          </a:p>
          <a:p>
            <a:pPr marL="285750" indent="-285750">
              <a:buFont typeface="Arial" panose="020B0604020202020204" pitchFamily="34" charset="0"/>
              <a:buChar char="•"/>
            </a:pPr>
            <a:r>
              <a:rPr lang="en-GB" sz="1600" dirty="0">
                <a:latin typeface="Fira Sans" panose="020B0503050000020004" pitchFamily="34" charset="0"/>
                <a:ea typeface="Fira Sans" panose="020B0503050000020004" pitchFamily="34" charset="0"/>
                <a:cs typeface="Calibri" panose="020F0502020204030204" pitchFamily="34" charset="0"/>
              </a:rPr>
              <a:t>Snap-together design – no field seaming required.</a:t>
            </a:r>
          </a:p>
        </p:txBody>
      </p:sp>
      <p:pic>
        <p:nvPicPr>
          <p:cNvPr id="17" name="Picture 16">
            <a:extLst>
              <a:ext uri="{FF2B5EF4-FFF2-40B4-BE49-F238E27FC236}">
                <a16:creationId xmlns:a16="http://schemas.microsoft.com/office/drawing/2014/main" id="{DBD0D76C-F611-470F-A22A-E43A23E440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0721" y="1133168"/>
            <a:ext cx="5118868" cy="3699223"/>
          </a:xfrm>
          <a:prstGeom prst="rect">
            <a:avLst/>
          </a:prstGeom>
          <a:ln>
            <a:noFill/>
          </a:ln>
          <a:effectLst>
            <a:softEdge rad="112500"/>
          </a:effectLst>
        </p:spPr>
      </p:pic>
      <p:pic>
        <p:nvPicPr>
          <p:cNvPr id="21" name="Picture 20">
            <a:extLst>
              <a:ext uri="{FF2B5EF4-FFF2-40B4-BE49-F238E27FC236}">
                <a16:creationId xmlns:a16="http://schemas.microsoft.com/office/drawing/2014/main" id="{5147FBF6-E91B-4403-B03D-2D6C1795D47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92738" y="1013802"/>
            <a:ext cx="3379266" cy="1306868"/>
          </a:xfrm>
          <a:prstGeom prst="rect">
            <a:avLst/>
          </a:prstGeom>
        </p:spPr>
      </p:pic>
      <p:graphicFrame>
        <p:nvGraphicFramePr>
          <p:cNvPr id="22" name="Diagram 21">
            <a:extLst>
              <a:ext uri="{FF2B5EF4-FFF2-40B4-BE49-F238E27FC236}">
                <a16:creationId xmlns:a16="http://schemas.microsoft.com/office/drawing/2014/main" id="{FE17D5C2-2231-4161-8BE4-0EEE89D4C629}"/>
              </a:ext>
            </a:extLst>
          </p:cNvPr>
          <p:cNvGraphicFramePr/>
          <p:nvPr>
            <p:extLst>
              <p:ext uri="{D42A27DB-BD31-4B8C-83A1-F6EECF244321}">
                <p14:modId xmlns:p14="http://schemas.microsoft.com/office/powerpoint/2010/main" val="1624413663"/>
              </p:ext>
            </p:extLst>
          </p:nvPr>
        </p:nvGraphicFramePr>
        <p:xfrm>
          <a:off x="3477030" y="5796733"/>
          <a:ext cx="4509379" cy="5345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descr="Graphical user interface, text, application&#10;&#10;Description automatically generated">
            <a:extLst>
              <a:ext uri="{FF2B5EF4-FFF2-40B4-BE49-F238E27FC236}">
                <a16:creationId xmlns:a16="http://schemas.microsoft.com/office/drawing/2014/main" id="{43B03CE3-5C48-4757-AFB3-A659DA8B22C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59938" y="2304143"/>
            <a:ext cx="3533332" cy="1065223"/>
          </a:xfrm>
          <a:prstGeom prst="rect">
            <a:avLst/>
          </a:prstGeom>
        </p:spPr>
      </p:pic>
      <p:sp>
        <p:nvSpPr>
          <p:cNvPr id="11" name="TextBox 10">
            <a:extLst>
              <a:ext uri="{FF2B5EF4-FFF2-40B4-BE49-F238E27FC236}">
                <a16:creationId xmlns:a16="http://schemas.microsoft.com/office/drawing/2014/main" id="{F4F8E7BA-EFEF-441B-B77B-433EF74CAA61}"/>
              </a:ext>
            </a:extLst>
          </p:cNvPr>
          <p:cNvSpPr txBox="1"/>
          <p:nvPr/>
        </p:nvSpPr>
        <p:spPr>
          <a:xfrm>
            <a:off x="6820711" y="4941165"/>
            <a:ext cx="4998888" cy="523220"/>
          </a:xfrm>
          <a:prstGeom prst="rect">
            <a:avLst/>
          </a:prstGeom>
          <a:noFill/>
        </p:spPr>
        <p:txBody>
          <a:bodyPr wrap="square" rtlCol="0">
            <a:spAutoFit/>
          </a:bodyPr>
          <a:lstStyle/>
          <a:p>
            <a:pPr algn="ctr"/>
            <a:r>
              <a:rPr lang="en-GB" sz="1400" dirty="0">
                <a:latin typeface="Fira Sans" panose="020B0503050000020004" pitchFamily="34" charset="0"/>
                <a:ea typeface="Fira Sans" panose="020B0503050000020004" pitchFamily="34" charset="0"/>
                <a:cs typeface="Calibri" panose="020F0502020204030204" pitchFamily="34" charset="0"/>
              </a:rPr>
              <a:t>Subtle striations between ribs help reduce the appearance </a:t>
            </a:r>
            <a:br>
              <a:rPr lang="en-GB" sz="1400" dirty="0">
                <a:latin typeface="Fira Sans" panose="020B0503050000020004" pitchFamily="34" charset="0"/>
                <a:ea typeface="Fira Sans" panose="020B0503050000020004" pitchFamily="34" charset="0"/>
                <a:cs typeface="Calibri" panose="020F0502020204030204" pitchFamily="34" charset="0"/>
              </a:rPr>
            </a:br>
            <a:r>
              <a:rPr lang="en-GB" sz="1400" dirty="0">
                <a:latin typeface="Fira Sans" panose="020B0503050000020004" pitchFamily="34" charset="0"/>
                <a:ea typeface="Fira Sans" panose="020B0503050000020004" pitchFamily="34" charset="0"/>
                <a:cs typeface="Calibri" panose="020F0502020204030204" pitchFamily="34" charset="0"/>
              </a:rPr>
              <a:t>of oil-canning as shown above.</a:t>
            </a:r>
          </a:p>
        </p:txBody>
      </p:sp>
      <p:sp>
        <p:nvSpPr>
          <p:cNvPr id="7" name="Rectangle 6">
            <a:extLst>
              <a:ext uri="{FF2B5EF4-FFF2-40B4-BE49-F238E27FC236}">
                <a16:creationId xmlns:a16="http://schemas.microsoft.com/office/drawing/2014/main" id="{26A017C8-958F-4AF0-BAC9-BFE465EF085A}"/>
              </a:ext>
            </a:extLst>
          </p:cNvPr>
          <p:cNvSpPr/>
          <p:nvPr/>
        </p:nvSpPr>
        <p:spPr>
          <a:xfrm>
            <a:off x="1547251" y="2304143"/>
            <a:ext cx="2641977" cy="393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l">
              <a:lnSpc>
                <a:spcPct val="110000"/>
              </a:lnSpc>
            </a:pPr>
            <a:endParaRPr lang="en-US" sz="1530" dirty="0">
              <a:solidFill>
                <a:schemeClr val="tx1"/>
              </a:solidFill>
            </a:endParaRPr>
          </a:p>
        </p:txBody>
      </p:sp>
    </p:spTree>
    <p:extLst>
      <p:ext uri="{BB962C8B-B14F-4D97-AF65-F5344CB8AC3E}">
        <p14:creationId xmlns:p14="http://schemas.microsoft.com/office/powerpoint/2010/main" val="2864509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D630521-07FC-4D3B-8FFA-12C6D8FBD7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6" name="Object 5" hidden="1">
                        <a:extLst>
                          <a:ext uri="{FF2B5EF4-FFF2-40B4-BE49-F238E27FC236}">
                            <a16:creationId xmlns:a16="http://schemas.microsoft.com/office/drawing/2014/main" id="{6D630521-07FC-4D3B-8FFA-12C6D8FBD7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2C4DFD-C6C0-460F-A32F-AA6D64CD87BC}"/>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2201" b="1" dirty="0">
              <a:solidFill>
                <a:schemeClr val="tx1"/>
              </a:solidFill>
              <a:latin typeface="Arial Narrow" panose="020B0606020202030204" pitchFamily="34" charset="0"/>
              <a:sym typeface="Arial Narrow" panose="020B0606020202030204" pitchFamily="34" charset="0"/>
            </a:endParaRPr>
          </a:p>
        </p:txBody>
      </p:sp>
      <p:sp>
        <p:nvSpPr>
          <p:cNvPr id="4" name="Title 3">
            <a:extLst>
              <a:ext uri="{FF2B5EF4-FFF2-40B4-BE49-F238E27FC236}">
                <a16:creationId xmlns:a16="http://schemas.microsoft.com/office/drawing/2014/main" id="{C28BEF1E-3269-4269-861B-C018F5285DF7}"/>
              </a:ext>
            </a:extLst>
          </p:cNvPr>
          <p:cNvSpPr>
            <a:spLocks noGrp="1"/>
          </p:cNvSpPr>
          <p:nvPr>
            <p:ph type="title"/>
          </p:nvPr>
        </p:nvSpPr>
        <p:spPr/>
        <p:txBody>
          <a:bodyPr/>
          <a:lstStyle/>
          <a:p>
            <a:r>
              <a:rPr lang="en-US" dirty="0">
                <a:latin typeface="Fira Sans" panose="020B0503050000020004" pitchFamily="34" charset="0"/>
                <a:ea typeface="Fira Sans" panose="020B0503050000020004" pitchFamily="34" charset="0"/>
              </a:rPr>
              <a:t>Corrugated metal roofing &amp; siding</a:t>
            </a:r>
            <a:endParaRPr lang="en-GB" dirty="0">
              <a:latin typeface="Fira Sans" panose="020B0503050000020004" pitchFamily="34" charset="0"/>
              <a:ea typeface="Fira Sans" panose="020B0503050000020004" pitchFamily="34" charset="0"/>
            </a:endParaRPr>
          </a:p>
        </p:txBody>
      </p:sp>
      <p:sp>
        <p:nvSpPr>
          <p:cNvPr id="14" name="TextBox 13">
            <a:extLst>
              <a:ext uri="{FF2B5EF4-FFF2-40B4-BE49-F238E27FC236}">
                <a16:creationId xmlns:a16="http://schemas.microsoft.com/office/drawing/2014/main" id="{FCC08EA7-7387-40F8-B766-BDE7D33C7A71}"/>
              </a:ext>
            </a:extLst>
          </p:cNvPr>
          <p:cNvSpPr txBox="1"/>
          <p:nvPr/>
        </p:nvSpPr>
        <p:spPr>
          <a:xfrm>
            <a:off x="109713" y="4018514"/>
            <a:ext cx="4121491" cy="1323439"/>
          </a:xfrm>
          <a:prstGeom prst="rect">
            <a:avLst/>
          </a:prstGeom>
          <a:noFill/>
        </p:spPr>
        <p:txBody>
          <a:bodyPr wrap="square" rtlCol="0">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Exposed fastener panel with 1/2” deep corrugations offered in 29 &amp; 26ga </a:t>
            </a:r>
            <a:r>
              <a:rPr lang="en-GB" sz="1600" b="1" dirty="0" err="1">
                <a:latin typeface="Fira Sans" panose="020B0503050000020004" pitchFamily="34" charset="0"/>
                <a:ea typeface="Fira Sans" panose="020B0503050000020004" pitchFamily="34" charset="0"/>
                <a:cs typeface="Calibri" panose="020F0502020204030204" pitchFamily="34" charset="0"/>
              </a:rPr>
              <a:t>colors</a:t>
            </a:r>
            <a:r>
              <a:rPr lang="en-GB" sz="1600" b="1" dirty="0">
                <a:latin typeface="Fira Sans" panose="020B0503050000020004" pitchFamily="34" charset="0"/>
                <a:ea typeface="Fira Sans" panose="020B0503050000020004" pitchFamily="34" charset="0"/>
                <a:cs typeface="Calibri" panose="020F0502020204030204" pitchFamily="34" charset="0"/>
              </a:rPr>
              <a:t>.</a:t>
            </a:r>
            <a:br>
              <a:rPr lang="en-GB" sz="1600" b="1" dirty="0">
                <a:latin typeface="Fira Sans" panose="020B0503050000020004" pitchFamily="34" charset="0"/>
                <a:ea typeface="Fira Sans" panose="020B0503050000020004" pitchFamily="34" charset="0"/>
                <a:cs typeface="Calibri" panose="020F0502020204030204" pitchFamily="34" charset="0"/>
              </a:rPr>
            </a:br>
            <a:endParaRPr lang="en-GB" sz="1600" b="1" dirty="0">
              <a:latin typeface="Fira Sans" panose="020B0503050000020004" pitchFamily="34" charset="0"/>
              <a:ea typeface="Fira Sans" panose="020B0503050000020004" pitchFamily="34" charset="0"/>
              <a:cs typeface="Calibri" panose="020F0502020204030204" pitchFamily="34" charset="0"/>
            </a:endParaRPr>
          </a:p>
          <a:p>
            <a:r>
              <a:rPr lang="en-US" sz="1600" dirty="0">
                <a:latin typeface="Fira Sans" panose="020B0503050000020004" pitchFamily="34" charset="0"/>
                <a:ea typeface="Fira Sans" panose="020B0503050000020004" pitchFamily="34" charset="0"/>
              </a:rPr>
              <a:t>This panel is a top choice for projects ranging from country to modern design.</a:t>
            </a:r>
            <a:endParaRPr lang="en-GB" sz="1600" dirty="0">
              <a:latin typeface="Fira Sans" panose="020B0503050000020004" pitchFamily="34" charset="0"/>
              <a:ea typeface="Fira Sans" panose="020B05030500000200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FC9F2274-182E-4492-8E03-48D58F85B8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801" y="2439521"/>
            <a:ext cx="3269752" cy="731596"/>
          </a:xfrm>
          <a:prstGeom prst="rect">
            <a:avLst/>
          </a:prstGeom>
        </p:spPr>
      </p:pic>
      <p:pic>
        <p:nvPicPr>
          <p:cNvPr id="11" name="Picture 10">
            <a:extLst>
              <a:ext uri="{FF2B5EF4-FFF2-40B4-BE49-F238E27FC236}">
                <a16:creationId xmlns:a16="http://schemas.microsoft.com/office/drawing/2014/main" id="{327CB516-8AB1-4A94-8630-59DBAD770C2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74592" y="3236282"/>
            <a:ext cx="3246170" cy="552296"/>
          </a:xfrm>
          <a:prstGeom prst="rect">
            <a:avLst/>
          </a:prstGeom>
        </p:spPr>
      </p:pic>
      <p:pic>
        <p:nvPicPr>
          <p:cNvPr id="12" name="Picture 11">
            <a:extLst>
              <a:ext uri="{FF2B5EF4-FFF2-40B4-BE49-F238E27FC236}">
                <a16:creationId xmlns:a16="http://schemas.microsoft.com/office/drawing/2014/main" id="{6B397E02-8D38-4CFF-8AAB-42B2625273E2}"/>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12034" y="1208885"/>
            <a:ext cx="3137222" cy="1407856"/>
          </a:xfrm>
          <a:prstGeom prst="rect">
            <a:avLst/>
          </a:prstGeom>
        </p:spPr>
      </p:pic>
      <p:pic>
        <p:nvPicPr>
          <p:cNvPr id="19" name="Picture 18">
            <a:extLst>
              <a:ext uri="{FF2B5EF4-FFF2-40B4-BE49-F238E27FC236}">
                <a16:creationId xmlns:a16="http://schemas.microsoft.com/office/drawing/2014/main" id="{15B23816-6D55-4912-99DC-41EA70DDA3A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63294" y="2936455"/>
            <a:ext cx="3766395" cy="815027"/>
          </a:xfrm>
          <a:prstGeom prst="rect">
            <a:avLst/>
          </a:prstGeom>
        </p:spPr>
      </p:pic>
      <p:sp>
        <p:nvSpPr>
          <p:cNvPr id="7" name="Rectangle 6">
            <a:extLst>
              <a:ext uri="{FF2B5EF4-FFF2-40B4-BE49-F238E27FC236}">
                <a16:creationId xmlns:a16="http://schemas.microsoft.com/office/drawing/2014/main" id="{19FB0654-CC39-45F3-A344-AC55C291C5DE}"/>
              </a:ext>
            </a:extLst>
          </p:cNvPr>
          <p:cNvSpPr/>
          <p:nvPr/>
        </p:nvSpPr>
        <p:spPr>
          <a:xfrm>
            <a:off x="824115" y="1016773"/>
            <a:ext cx="1935145" cy="369332"/>
          </a:xfrm>
          <a:prstGeom prst="rect">
            <a:avLst/>
          </a:prstGeom>
        </p:spPr>
        <p:txBody>
          <a:bodyPr wrap="none">
            <a:spAutoFit/>
          </a:bodyPr>
          <a:lstStyle/>
          <a:p>
            <a:r>
              <a:rPr lang="en-GB" b="1" dirty="0">
                <a:latin typeface="Fira Sans" panose="020B0503050000020004" pitchFamily="34" charset="0"/>
                <a:ea typeface="Fira Sans" panose="020B0503050000020004" pitchFamily="34" charset="0"/>
                <a:cs typeface="Calibri" panose="020F0502020204030204" pitchFamily="34" charset="0"/>
              </a:rPr>
              <a:t>2 ½” Corrugated</a:t>
            </a:r>
            <a:endParaRPr lang="en-US" dirty="0">
              <a:latin typeface="Fira Sans" panose="020B0503050000020004" pitchFamily="34" charset="0"/>
              <a:ea typeface="Fira Sans" panose="020B0503050000020004" pitchFamily="34" charset="0"/>
            </a:endParaRPr>
          </a:p>
        </p:txBody>
      </p:sp>
      <p:sp>
        <p:nvSpPr>
          <p:cNvPr id="23" name="Rectangle 22">
            <a:extLst>
              <a:ext uri="{FF2B5EF4-FFF2-40B4-BE49-F238E27FC236}">
                <a16:creationId xmlns:a16="http://schemas.microsoft.com/office/drawing/2014/main" id="{1AAFBD6D-0E75-46D8-9C7A-202526C092AE}"/>
              </a:ext>
            </a:extLst>
          </p:cNvPr>
          <p:cNvSpPr/>
          <p:nvPr/>
        </p:nvSpPr>
        <p:spPr>
          <a:xfrm>
            <a:off x="8716957" y="972253"/>
            <a:ext cx="2528256" cy="369332"/>
          </a:xfrm>
          <a:prstGeom prst="rect">
            <a:avLst/>
          </a:prstGeom>
        </p:spPr>
        <p:txBody>
          <a:bodyPr wrap="none">
            <a:spAutoFit/>
          </a:bodyPr>
          <a:lstStyle/>
          <a:p>
            <a:r>
              <a:rPr lang="en-GB" b="1" dirty="0">
                <a:latin typeface="Fira Sans" panose="020B0503050000020004" pitchFamily="34" charset="0"/>
                <a:ea typeface="Fira Sans" panose="020B0503050000020004" pitchFamily="34" charset="0"/>
                <a:cs typeface="Calibri" panose="020F0502020204030204" pitchFamily="34" charset="0"/>
              </a:rPr>
              <a:t>Nu-Wave Corrugated®</a:t>
            </a:r>
            <a:endParaRPr lang="en-US" dirty="0">
              <a:latin typeface="Fira Sans" panose="020B0503050000020004" pitchFamily="34" charset="0"/>
              <a:ea typeface="Fira Sans" panose="020B0503050000020004" pitchFamily="34" charset="0"/>
            </a:endParaRPr>
          </a:p>
        </p:txBody>
      </p:sp>
      <p:sp>
        <p:nvSpPr>
          <p:cNvPr id="25" name="TextBox 24">
            <a:extLst>
              <a:ext uri="{FF2B5EF4-FFF2-40B4-BE49-F238E27FC236}">
                <a16:creationId xmlns:a16="http://schemas.microsoft.com/office/drawing/2014/main" id="{1F1E823D-6DE1-4744-BFF6-575F0ECF7418}"/>
              </a:ext>
            </a:extLst>
          </p:cNvPr>
          <p:cNvSpPr txBox="1"/>
          <p:nvPr/>
        </p:nvSpPr>
        <p:spPr>
          <a:xfrm>
            <a:off x="7729268" y="4018515"/>
            <a:ext cx="4353019" cy="1323439"/>
          </a:xfrm>
          <a:prstGeom prst="rect">
            <a:avLst/>
          </a:prstGeom>
          <a:noFill/>
        </p:spPr>
        <p:txBody>
          <a:bodyPr wrap="square" rtlCol="0">
            <a:spAutoFit/>
          </a:bodyPr>
          <a:lstStyle/>
          <a:p>
            <a:r>
              <a:rPr lang="en-GB" sz="1600" b="1" dirty="0">
                <a:latin typeface="Fira Sans" panose="020B0503050000020004" pitchFamily="34" charset="0"/>
                <a:ea typeface="Fira Sans" panose="020B0503050000020004" pitchFamily="34" charset="0"/>
                <a:cs typeface="Calibri" panose="020F0502020204030204" pitchFamily="34" charset="0"/>
              </a:rPr>
              <a:t>Exposed fastener panel with 7/8” deep corrugations offered in 26, 24, &amp; 22ga </a:t>
            </a:r>
            <a:r>
              <a:rPr lang="en-GB" sz="1600" b="1" dirty="0" err="1">
                <a:latin typeface="Fira Sans" panose="020B0503050000020004" pitchFamily="34" charset="0"/>
                <a:ea typeface="Fira Sans" panose="020B0503050000020004" pitchFamily="34" charset="0"/>
                <a:cs typeface="Calibri" panose="020F0502020204030204" pitchFamily="34" charset="0"/>
              </a:rPr>
              <a:t>colors</a:t>
            </a:r>
            <a:r>
              <a:rPr lang="en-GB" sz="1600" b="1" dirty="0">
                <a:latin typeface="Fira Sans" panose="020B0503050000020004" pitchFamily="34" charset="0"/>
                <a:ea typeface="Fira Sans" panose="020B0503050000020004" pitchFamily="34" charset="0"/>
                <a:cs typeface="Calibri" panose="020F0502020204030204" pitchFamily="34" charset="0"/>
              </a:rPr>
              <a:t>. </a:t>
            </a:r>
            <a:br>
              <a:rPr lang="en-GB" sz="1600" b="1" dirty="0">
                <a:latin typeface="Fira Sans" panose="020B0503050000020004" pitchFamily="34" charset="0"/>
                <a:ea typeface="Fira Sans" panose="020B0503050000020004" pitchFamily="34" charset="0"/>
                <a:cs typeface="Calibri" panose="020F0502020204030204" pitchFamily="34" charset="0"/>
              </a:rPr>
            </a:br>
            <a:endParaRPr lang="en-GB" sz="1600" b="1" dirty="0">
              <a:latin typeface="Fira Sans" panose="020B0503050000020004" pitchFamily="34" charset="0"/>
              <a:ea typeface="Fira Sans" panose="020B0503050000020004" pitchFamily="34" charset="0"/>
              <a:cs typeface="Calibri" panose="020F0502020204030204" pitchFamily="34" charset="0"/>
            </a:endParaRPr>
          </a:p>
          <a:p>
            <a:r>
              <a:rPr lang="en-GB" sz="1600" dirty="0">
                <a:latin typeface="Fira Sans" panose="020B0503050000020004" pitchFamily="34" charset="0"/>
                <a:ea typeface="Fira Sans" panose="020B0503050000020004" pitchFamily="34" charset="0"/>
                <a:cs typeface="Calibri" panose="020F0502020204030204" pitchFamily="34" charset="0"/>
              </a:rPr>
              <a:t>This classic corrugated panel is suited for a variety of roofing and siding applications.</a:t>
            </a:r>
          </a:p>
        </p:txBody>
      </p:sp>
      <p:grpSp>
        <p:nvGrpSpPr>
          <p:cNvPr id="26" name="Group 25">
            <a:extLst>
              <a:ext uri="{FF2B5EF4-FFF2-40B4-BE49-F238E27FC236}">
                <a16:creationId xmlns:a16="http://schemas.microsoft.com/office/drawing/2014/main" id="{D30C4381-3743-45DD-BDFD-14F24E53BC85}"/>
              </a:ext>
            </a:extLst>
          </p:cNvPr>
          <p:cNvGrpSpPr/>
          <p:nvPr/>
        </p:nvGrpSpPr>
        <p:grpSpPr>
          <a:xfrm>
            <a:off x="534464" y="5689039"/>
            <a:ext cx="2979419" cy="636480"/>
            <a:chOff x="0" y="87"/>
            <a:chExt cx="5572125" cy="636480"/>
          </a:xfrm>
        </p:grpSpPr>
        <p:sp>
          <p:nvSpPr>
            <p:cNvPr id="27" name="Rectangle: Rounded Corners 26">
              <a:extLst>
                <a:ext uri="{FF2B5EF4-FFF2-40B4-BE49-F238E27FC236}">
                  <a16:creationId xmlns:a16="http://schemas.microsoft.com/office/drawing/2014/main" id="{68479075-FBB9-494D-89A8-8201F1D12978}"/>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A02BAE5B-FC49-449A-B512-B9450BF91DA6}"/>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10"/>
                </a:rPr>
                <a:t>Click here to see more </a:t>
              </a:r>
              <a:br>
                <a:rPr lang="en-GB" sz="1600" b="1" kern="1200" dirty="0">
                  <a:solidFill>
                    <a:schemeClr val="bg1"/>
                  </a:solidFill>
                  <a:latin typeface="Fira Sans" panose="020B0503050000020004" pitchFamily="34" charset="0"/>
                  <a:ea typeface="Fira Sans" panose="020B0503050000020004" pitchFamily="34" charset="0"/>
                  <a:hlinkClick r:id="rId10"/>
                </a:rPr>
              </a:br>
              <a:r>
                <a:rPr lang="en-GB" sz="1600" b="1" kern="1200" dirty="0">
                  <a:solidFill>
                    <a:schemeClr val="bg1"/>
                  </a:solidFill>
                  <a:latin typeface="Fira Sans" panose="020B0503050000020004" pitchFamily="34" charset="0"/>
                  <a:ea typeface="Fira Sans" panose="020B0503050000020004" pitchFamily="34" charset="0"/>
                  <a:hlinkClick r:id="rId10"/>
                </a:rPr>
                <a:t>2 ½” Corrugated details</a:t>
              </a:r>
              <a:endParaRPr lang="en-US" sz="1600" kern="1200" dirty="0">
                <a:solidFill>
                  <a:schemeClr val="bg1"/>
                </a:solidFill>
                <a:latin typeface="Fira Sans" panose="020B0503050000020004" pitchFamily="34" charset="0"/>
                <a:ea typeface="Fira Sans" panose="020B0503050000020004" pitchFamily="34" charset="0"/>
              </a:endParaRPr>
            </a:p>
          </p:txBody>
        </p:sp>
      </p:grpSp>
      <p:grpSp>
        <p:nvGrpSpPr>
          <p:cNvPr id="32" name="Group 31">
            <a:extLst>
              <a:ext uri="{FF2B5EF4-FFF2-40B4-BE49-F238E27FC236}">
                <a16:creationId xmlns:a16="http://schemas.microsoft.com/office/drawing/2014/main" id="{B011C2DD-6B97-4B04-A8C2-77D5F5BDA6AD}"/>
              </a:ext>
            </a:extLst>
          </p:cNvPr>
          <p:cNvGrpSpPr/>
          <p:nvPr/>
        </p:nvGrpSpPr>
        <p:grpSpPr>
          <a:xfrm>
            <a:off x="8598359" y="5652219"/>
            <a:ext cx="2979419" cy="636480"/>
            <a:chOff x="0" y="87"/>
            <a:chExt cx="5572125" cy="636480"/>
          </a:xfrm>
        </p:grpSpPr>
        <p:sp>
          <p:nvSpPr>
            <p:cNvPr id="33" name="Rectangle: Rounded Corners 32">
              <a:extLst>
                <a:ext uri="{FF2B5EF4-FFF2-40B4-BE49-F238E27FC236}">
                  <a16:creationId xmlns:a16="http://schemas.microsoft.com/office/drawing/2014/main" id="{45627440-342D-4134-B329-9A280662CE66}"/>
                </a:ext>
              </a:extLst>
            </p:cNvPr>
            <p:cNvSpPr/>
            <p:nvPr/>
          </p:nvSpPr>
          <p:spPr>
            <a:xfrm>
              <a:off x="0" y="87"/>
              <a:ext cx="5572125" cy="636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FDFAF2F4-05CB-4123-B4D9-F98AEFA8DD4B}"/>
                </a:ext>
              </a:extLst>
            </p:cNvPr>
            <p:cNvSpPr txBox="1"/>
            <p:nvPr/>
          </p:nvSpPr>
          <p:spPr>
            <a:xfrm>
              <a:off x="31070" y="31157"/>
              <a:ext cx="5509985" cy="5743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600" b="1" kern="1200" dirty="0">
                  <a:solidFill>
                    <a:schemeClr val="bg1"/>
                  </a:solidFill>
                  <a:latin typeface="Fira Sans" panose="020B0503050000020004" pitchFamily="34" charset="0"/>
                  <a:ea typeface="Fira Sans" panose="020B0503050000020004" pitchFamily="34" charset="0"/>
                  <a:hlinkClick r:id="rId11"/>
                </a:rPr>
                <a:t>Click here to see more </a:t>
              </a:r>
              <a:br>
                <a:rPr lang="en-GB" sz="1600" b="1" kern="1200" dirty="0">
                  <a:solidFill>
                    <a:schemeClr val="bg1"/>
                  </a:solidFill>
                  <a:latin typeface="Fira Sans" panose="020B0503050000020004" pitchFamily="34" charset="0"/>
                  <a:ea typeface="Fira Sans" panose="020B0503050000020004" pitchFamily="34" charset="0"/>
                  <a:hlinkClick r:id="rId11"/>
                </a:rPr>
              </a:br>
              <a:r>
                <a:rPr lang="en-GB" sz="1600" b="1" kern="1200" dirty="0">
                  <a:solidFill>
                    <a:schemeClr val="bg1"/>
                  </a:solidFill>
                  <a:latin typeface="Fira Sans" panose="020B0503050000020004" pitchFamily="34" charset="0"/>
                  <a:ea typeface="Fira Sans" panose="020B0503050000020004" pitchFamily="34" charset="0"/>
                  <a:hlinkClick r:id="rId11"/>
                </a:rPr>
                <a:t>Nu-Wave Corrugated details</a:t>
              </a:r>
              <a:endParaRPr lang="en-US" sz="1600" kern="1200" dirty="0">
                <a:solidFill>
                  <a:schemeClr val="bg1"/>
                </a:solidFill>
                <a:latin typeface="Fira Sans" panose="020B0503050000020004" pitchFamily="34" charset="0"/>
                <a:ea typeface="Fira Sans" panose="020B0503050000020004" pitchFamily="34" charset="0"/>
              </a:endParaRPr>
            </a:p>
          </p:txBody>
        </p:sp>
      </p:grpSp>
      <p:pic>
        <p:nvPicPr>
          <p:cNvPr id="9" name="Picture 8">
            <a:extLst>
              <a:ext uri="{FF2B5EF4-FFF2-40B4-BE49-F238E27FC236}">
                <a16:creationId xmlns:a16="http://schemas.microsoft.com/office/drawing/2014/main" id="{FA17BBC1-72EC-4B76-B7CF-6F5CAFFE1CB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r="3475"/>
          <a:stretch/>
        </p:blipFill>
        <p:spPr>
          <a:xfrm>
            <a:off x="4085219" y="954429"/>
            <a:ext cx="3661301" cy="2956089"/>
          </a:xfrm>
          <a:prstGeom prst="rect">
            <a:avLst/>
          </a:prstGeom>
          <a:ln>
            <a:noFill/>
          </a:ln>
          <a:effectLst>
            <a:softEdge rad="112500"/>
          </a:effectLst>
        </p:spPr>
      </p:pic>
      <p:pic>
        <p:nvPicPr>
          <p:cNvPr id="36" name="Picture 35">
            <a:extLst>
              <a:ext uri="{FF2B5EF4-FFF2-40B4-BE49-F238E27FC236}">
                <a16:creationId xmlns:a16="http://schemas.microsoft.com/office/drawing/2014/main" id="{7EC4A45F-9402-4D08-8843-4F2633AD56A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r="3478"/>
          <a:stretch/>
        </p:blipFill>
        <p:spPr>
          <a:xfrm>
            <a:off x="4111119" y="3788578"/>
            <a:ext cx="3635401" cy="2637702"/>
          </a:xfrm>
          <a:prstGeom prst="rect">
            <a:avLst/>
          </a:prstGeom>
          <a:ln>
            <a:noFill/>
          </a:ln>
          <a:effectLst>
            <a:softEdge rad="112500"/>
          </a:effectLst>
        </p:spPr>
      </p:pic>
      <p:pic>
        <p:nvPicPr>
          <p:cNvPr id="3" name="Picture 2" descr="A picture containing curtain&#10;&#10;Description automatically generated">
            <a:extLst>
              <a:ext uri="{FF2B5EF4-FFF2-40B4-BE49-F238E27FC236}">
                <a16:creationId xmlns:a16="http://schemas.microsoft.com/office/drawing/2014/main" id="{309C8F6E-84ED-4A10-BD84-B7F9149E14D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214182" y="1396655"/>
            <a:ext cx="3479115" cy="1539800"/>
          </a:xfrm>
          <a:prstGeom prst="rect">
            <a:avLst/>
          </a:prstGeom>
        </p:spPr>
      </p:pic>
    </p:spTree>
    <p:extLst>
      <p:ext uri="{BB962C8B-B14F-4D97-AF65-F5344CB8AC3E}">
        <p14:creationId xmlns:p14="http://schemas.microsoft.com/office/powerpoint/2010/main" val="27559770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52&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yearfmt&gt;&lt;begin val=&quot;0&quot;/&gt;&lt;end val=&quot;4&quot;/&gt;&lt;/m_yearfmt&gt;&lt;/m_precDefaultYear&gt;&lt;m_precDefaultQuarter&gt;&lt;m_bNumberIsYear val=&quot;0&quot;/&gt;&lt;m_strFormatTime&gt;Q%5&lt;/m_strFormatTime&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pF.FvH49TrSLsiW3R.dya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WKcmlQYTZKaKR3lhb9Wr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6JErsebSVqKNXcdbIZPE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nG4k_MKSrOxd1fh9CBqS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b_Tw27zStaG1StfDZgY9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qk4GHfnQXCpHyCGOhqz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1TCdEXtkToShzX7DblD6E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_lMaeObQ6ytRcq2lgE7S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t7FImz_0cUau.aMxl2eJR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VDwubHHBSzS3dvn1d0xm7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t7FImz_0cUau.aMxl2eJR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avKFd2AhSn2PXJugpOSY_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avKFd2AhSn2PXJugpOSY_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avKFd2AhSn2PXJugpOSY_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avKFd2AhSn2PXJugpOSY_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OYm1iUfQfOFKyatWYJfR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avKFd2AhSn2PXJugpOSY_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avKFd2AhSn2PXJugpOSY_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avKFd2AhSn2PXJugpOSY_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avKFd2AhSn2PXJugpOSY_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qk4GHfnQXCpHyCGOhqze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9f5V7o9aTaWEsRHQ1W8Ri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lwl3Wj7rQ2GLw5VmW.846Q"/>
</p:tagLst>
</file>

<file path=ppt/theme/theme1.xml><?xml version="1.0" encoding="utf-8"?>
<a:theme xmlns:a="http://schemas.openxmlformats.org/drawingml/2006/main" name="NEW BSL Arial Narrow">
  <a:themeElements>
    <a:clrScheme name="ASC">
      <a:dk1>
        <a:srgbClr val="194A40"/>
      </a:dk1>
      <a:lt1>
        <a:srgbClr val="FFFFFF"/>
      </a:lt1>
      <a:dk2>
        <a:srgbClr val="194A40"/>
      </a:dk2>
      <a:lt2>
        <a:srgbClr val="84B4AB"/>
      </a:lt2>
      <a:accent1>
        <a:srgbClr val="00665E"/>
      </a:accent1>
      <a:accent2>
        <a:srgbClr val="23665E"/>
      </a:accent2>
      <a:accent3>
        <a:srgbClr val="65CBB6"/>
      </a:accent3>
      <a:accent4>
        <a:srgbClr val="194A40"/>
      </a:accent4>
      <a:accent5>
        <a:srgbClr val="7C858C"/>
      </a:accent5>
      <a:accent6>
        <a:srgbClr val="EEEEED"/>
      </a:accent6>
      <a:hlink>
        <a:srgbClr val="3DAEFC"/>
      </a:hlink>
      <a:folHlink>
        <a:srgbClr val="B9E9FA"/>
      </a:folHlink>
    </a:clrScheme>
    <a:fontScheme name="BlueScope">
      <a:majorFont>
        <a:latin typeface="Univers LT 47 CondensedLt"/>
        <a:ea typeface=""/>
        <a:cs typeface=""/>
      </a:majorFont>
      <a:minorFont>
        <a:latin typeface="Univers LT Pro 47 Lt C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lIns="0" rIns="0" rtlCol="0" anchor="ctr"/>
      <a:lstStyle>
        <a:defPPr algn="l">
          <a:lnSpc>
            <a:spcPct val="110000"/>
          </a:lnSpc>
          <a:defRPr sz="153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SL Template_16-9" id="{13DC972D-54E2-974A-9997-3664DCEDF04D}" vid="{A0353BAB-8270-B549-9446-59F90608C7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2721DCC52A8B4D97F28E0B8A5F6C7F" ma:contentTypeVersion="0" ma:contentTypeDescription="Create a new document." ma:contentTypeScope="" ma:versionID="1361b267953c2072aacb3e7dac249f3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8F44B9-3845-45D1-8DD3-E4C5AC4E99EC}">
  <ds:schemaRefs>
    <ds:schemaRef ds:uri="http://schemas.microsoft.com/sharepoint/v3/contenttype/forms"/>
  </ds:schemaRefs>
</ds:datastoreItem>
</file>

<file path=customXml/itemProps2.xml><?xml version="1.0" encoding="utf-8"?>
<ds:datastoreItem xmlns:ds="http://schemas.openxmlformats.org/officeDocument/2006/customXml" ds:itemID="{DD9C750B-588A-4F22-8110-5FB01CF14E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3EBCBF6C-89DC-4CEB-B01E-3D1A2839DA2F}">
  <ds:schemaRefs>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NEW BSL Arial Narrow</Template>
  <TotalTime>12522</TotalTime>
  <Words>2316</Words>
  <Application>Microsoft Office PowerPoint</Application>
  <PresentationFormat>Widescreen</PresentationFormat>
  <Paragraphs>290</Paragraphs>
  <Slides>37</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5" baseType="lpstr">
      <vt:lpstr>Arial</vt:lpstr>
      <vt:lpstr>Arial Narrow</vt:lpstr>
      <vt:lpstr>Calibri</vt:lpstr>
      <vt:lpstr>Courier New</vt:lpstr>
      <vt:lpstr>Fira Sans</vt:lpstr>
      <vt:lpstr>Univers LT Pro 47 Lt Cn</vt:lpstr>
      <vt:lpstr>NEW BSL Arial Narrow</vt:lpstr>
      <vt:lpstr>think-cell Slide</vt:lpstr>
      <vt:lpstr>PowerPoint Presentation</vt:lpstr>
      <vt:lpstr>ASC BUILDING PRODUCTS</vt:lpstr>
      <vt:lpstr>Metal Roofing basics</vt:lpstr>
      <vt:lpstr>PowerPoint Presentation</vt:lpstr>
      <vt:lpstr>Benefits of metal roofing1</vt:lpstr>
      <vt:lpstr>PowerPoint Presentation</vt:lpstr>
      <vt:lpstr>SKYLINE ROOFING® and Skyline Roofing® hp</vt:lpstr>
      <vt:lpstr>Design Span® hp</vt:lpstr>
      <vt:lpstr>Corrugated metal roofing &amp; siding</vt:lpstr>
      <vt:lpstr>Ironox corrugated</vt:lpstr>
      <vt:lpstr>PBR Panel</vt:lpstr>
      <vt:lpstr>Strata Rib® &amp; Nor-Clad®</vt:lpstr>
      <vt:lpstr>DELTA RIB™ &amp; DELTA RIB™ III</vt:lpstr>
      <vt:lpstr>PowerPoint Presentation</vt:lpstr>
      <vt:lpstr>TRIMS &amp; FLASHINGS </vt:lpstr>
      <vt:lpstr>flashings &amp; accessories</vt:lpstr>
      <vt:lpstr>Polycarbonate – Skylight &amp; sidelight panels</vt:lpstr>
      <vt:lpstr>FLAT SHEET</vt:lpstr>
      <vt:lpstr>PowerPoint Presentation</vt:lpstr>
      <vt:lpstr>Good, Better, &amp; Best paint for metal roofing &amp; siding</vt:lpstr>
      <vt:lpstr>Standard 29 and 26 gauge colors</vt:lpstr>
      <vt:lpstr>Standard 29 and 26 gauge color MATRIX</vt:lpstr>
      <vt:lpstr>Standard 24 and 22 gauge colors</vt:lpstr>
      <vt:lpstr>WARRANTIES</vt:lpstr>
      <vt:lpstr>PowerPoint Presentation</vt:lpstr>
      <vt:lpstr>ESTIMATING SERVICES and E-COMMERCE</vt:lpstr>
      <vt:lpstr>PowerPoint Presentation</vt:lpstr>
      <vt:lpstr>PACKING AND SHIPPING</vt:lpstr>
      <vt:lpstr>DELIVERY AND STORAGE</vt:lpstr>
      <vt:lpstr>PowerPoint Presentation</vt:lpstr>
      <vt:lpstr>SKYLINE ROOFING® INSTALLATION</vt:lpstr>
      <vt:lpstr>Exposed Fastener INSTALLATION</vt:lpstr>
      <vt:lpstr>PowerPoint Presentation</vt:lpstr>
      <vt:lpstr>PRODUCT VISUALIZER, COLOR FILTER &amp; Product Samples</vt:lpstr>
      <vt:lpstr>PRODUCT FINDER AND PROJECT GALLERY</vt:lpstr>
      <vt:lpstr>RESOURCE Center</vt:lpstr>
      <vt:lpstr>SUMMARY</vt:lpstr>
    </vt:vector>
  </TitlesOfParts>
  <Manager/>
  <Company>ASC Building Products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 BP Intro to Metal Roofing &amp; Siding</dc:title>
  <dc:subject>Metal Roofing</dc:subject>
  <dc:creator>shaun.page@bluescope.us</dc:creator>
  <cp:keywords>Metal Roofing</cp:keywords>
  <cp:lastModifiedBy>Page, Shaun</cp:lastModifiedBy>
  <cp:revision>291</cp:revision>
  <cp:lastPrinted>2018-10-23T02:49:32Z</cp:lastPrinted>
  <dcterms:created xsi:type="dcterms:W3CDTF">2018-10-04T08:22:32Z</dcterms:created>
  <dcterms:modified xsi:type="dcterms:W3CDTF">2023-03-21T02:06:54Z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0x010100A12721DCC52A8B4D97F28E0B8A5F6C7F</vt:lpwstr>
  </property>
  <property fmtid="{D5CDD505-2E9C-101B-9397-08002B2CF9AE}" pid="3" name="_dlc_DocIdItemGuid">
    <vt:lpwstr>1d8a24ff-3e4f-451f-b480-54647962d23a</vt:lpwstr>
  </property>
  <property fmtid="{D5CDD505-2E9C-101B-9397-08002B2CF9AE}" pid="4" name="URL">
    <vt:lpwstr>, </vt:lpwstr>
  </property>
</Properties>
</file>